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60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39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074EE3-43B0-45A2-B3DD-7493755F9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712B3C-89ED-4E82-AB11-8C1F741A9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2E614B-FABC-44AE-9E90-2C883FD3A3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202BE8-6CE7-4B3E-B0D4-28BA0A46A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A0C325-8009-4841-8940-56229B045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DCC0A3-C9FE-4912-B855-5EA76583F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B53A03-AF07-410C-A144-32AC5C6A23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77045B-924D-4367-B146-DF098C595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09264A-3CDF-45E8-AF00-E07EFCF2C5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4CFBF3-5393-46EC-AD8E-37BE656283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59C5D1-D7A6-446C-AA8D-DE656F2BD6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595" r:id="rId2"/>
    <p:sldLayoutId id="2147486596" r:id="rId3"/>
    <p:sldLayoutId id="2147486597" r:id="rId4"/>
    <p:sldLayoutId id="2147486598" r:id="rId5"/>
    <p:sldLayoutId id="2147486599" r:id="rId6"/>
    <p:sldLayoutId id="2147486600" r:id="rId7"/>
    <p:sldLayoutId id="2147486601" r:id="rId8"/>
    <p:sldLayoutId id="2147486602" r:id="rId9"/>
    <p:sldLayoutId id="2147486603" r:id="rId10"/>
    <p:sldLayoutId id="2147486604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14" Type="http://schemas.openxmlformats.org/officeDocument/2006/relationships/tags" Target="../tags/tag200.xml" /><Relationship Id="rId15" Type="http://schemas.openxmlformats.org/officeDocument/2006/relationships/tags" Target="../tags/tag201.xml" /><Relationship Id="rId16" Type="http://schemas.openxmlformats.org/officeDocument/2006/relationships/tags" Target="../tags/tag202.xml" /><Relationship Id="rId17" Type="http://schemas.openxmlformats.org/officeDocument/2006/relationships/tags" Target="../tags/tag203.xml" /><Relationship Id="rId18" Type="http://schemas.openxmlformats.org/officeDocument/2006/relationships/tags" Target="../tags/tag204.xml" /><Relationship Id="rId19" Type="http://schemas.openxmlformats.org/officeDocument/2006/relationships/tags" Target="../tags/tag205.xml" /><Relationship Id="rId2" Type="http://schemas.openxmlformats.org/officeDocument/2006/relationships/tags" Target="../tags/tag188.xml" /><Relationship Id="rId20" Type="http://schemas.openxmlformats.org/officeDocument/2006/relationships/tags" Target="../tags/tag206.xml" /><Relationship Id="rId21" Type="http://schemas.openxmlformats.org/officeDocument/2006/relationships/tags" Target="../tags/tag207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tags" Target="../tags/tag213.xml" /><Relationship Id="rId8" Type="http://schemas.openxmlformats.org/officeDocument/2006/relationships/tags" Target="../tags/tag214.xml" /><Relationship Id="rId9" Type="http://schemas.openxmlformats.org/officeDocument/2006/relationships/tags" Target="../tags/tag2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6015025242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医院《申请入党积极分子考察表》填写制度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14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spc="300">
                <a:solidFill>
                  <a:schemeClr val="accent4"/>
                </a:solidFill>
                <a:latin typeface="+mj-ea"/>
                <a:ea typeface="+mj-ea"/>
              </a:rPr>
              <a:t>申请入党积极分子考察表的基本信息</a:t>
            </a:r>
            <a:endParaRPr lang="zh-CN" altLang="en-US" sz="14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spc="300">
                <a:solidFill>
                  <a:schemeClr val="accent4"/>
                </a:solidFill>
                <a:latin typeface="+mj-ea"/>
                <a:ea typeface="+mj-ea"/>
              </a:rPr>
              <a:t>申请入党积极分子考察表的填写流程</a:t>
            </a:r>
            <a:endParaRPr lang="zh-CN" altLang="en-US" sz="14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spc="300">
                <a:solidFill>
                  <a:schemeClr val="accent4"/>
                </a:solidFill>
                <a:latin typeface="+mj-ea"/>
                <a:ea typeface="+mj-ea"/>
              </a:rPr>
              <a:t>申请入党积极分子考察表的填写规范</a:t>
            </a:r>
            <a:endParaRPr lang="zh-CN" altLang="en-US" sz="14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spc="300">
                <a:solidFill>
                  <a:schemeClr val="accent4"/>
                </a:solidFill>
                <a:latin typeface="+mj-ea"/>
                <a:ea typeface="+mj-ea"/>
              </a:rPr>
              <a:t>申请入党积极分子考察表的填写要求</a:t>
            </a:r>
            <a:endParaRPr lang="zh-CN" altLang="en-US" sz="14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5357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申请入党积极分子考察表的填写示例和注意事项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申请入党积极分子考察表的基本信息</a:t>
            </a:r>
            <a:endParaRPr lang="zh-CN" altLang="en-US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填写目的和意义</a:t>
            </a:r>
            <a:endParaRPr lang="zh-CN" altLang="en-US"/>
          </a:p>
        </p:txBody>
      </p:sp>
      <p:sp>
        <p:nvSpPr>
          <p:cNvPr id="1049284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6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8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确定入党积极分子的资格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0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2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了解申请入党积极分子的思想、工作和学习情况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6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8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加强对入党积极分子的培养和管理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02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4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为党组织提供选拔优秀人才的依据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/>
        <p:cNvGrpSpPr/>
        <p:nvPr/>
      </p:nvGrpSpPr>
      <p:grpSpPr>
        <a:xfrm>
          <a:off x="0" y="0"/>
          <a: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适用范围和对象</a:t>
            </a:r>
            <a:endParaRPr lang="zh-CN" altLang="en-US"/>
          </a:p>
        </p:txBody>
      </p:sp>
      <p:sp>
        <p:nvSpPr>
          <p:cNvPr id="1049342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3896151" y="1161855"/>
            <a:ext cx="995867" cy="289606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3922683" y="4389637"/>
            <a:ext cx="946710" cy="260027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4"/>
          <p:cNvSpPr/>
          <p:nvPr>
            <p:custDataLst>
              <p:tags r:id="rId4"/>
            </p:custDataLst>
          </p:nvPr>
        </p:nvSpPr>
        <p:spPr>
          <a:xfrm>
            <a:off x="3095030" y="2108576"/>
            <a:ext cx="2600273" cy="392414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5"/>
          <p:cNvSpPr/>
          <p:nvPr>
            <p:custDataLst>
              <p:tags r:id="rId5"/>
            </p:custDataLst>
          </p:nvPr>
        </p:nvSpPr>
        <p:spPr>
          <a:xfrm flipV="1">
            <a:off x="2946195" y="1364400"/>
            <a:ext cx="2896066" cy="139251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95030" y="2934287"/>
            <a:ext cx="2600273" cy="2342807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适用范围：适用于医院申请入党积极分子的考察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2" name="五边形 9"/>
          <p:cNvSpPr/>
          <p:nvPr>
            <p:custDataLst>
              <p:tags r:id="rId7"/>
            </p:custDataLst>
          </p:nvPr>
        </p:nvSpPr>
        <p:spPr>
          <a:xfrm rot="16200000" flipH="1">
            <a:off x="7300594" y="1177385"/>
            <a:ext cx="995867" cy="289606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10"/>
          <p:cNvSpPr/>
          <p:nvPr>
            <p:custDataLst>
              <p:tags r:id="rId8"/>
            </p:custDataLst>
          </p:nvPr>
        </p:nvSpPr>
        <p:spPr>
          <a:xfrm rot="16200000" flipH="1">
            <a:off x="7325831" y="4404520"/>
            <a:ext cx="946710" cy="260027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11"/>
          <p:cNvSpPr/>
          <p:nvPr>
            <p:custDataLst>
              <p:tags r:id="rId9"/>
            </p:custDataLst>
          </p:nvPr>
        </p:nvSpPr>
        <p:spPr>
          <a:xfrm>
            <a:off x="6499473" y="2123459"/>
            <a:ext cx="2600273" cy="392414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12"/>
          <p:cNvSpPr/>
          <p:nvPr>
            <p:custDataLst>
              <p:tags r:id="rId10"/>
            </p:custDataLst>
          </p:nvPr>
        </p:nvSpPr>
        <p:spPr>
          <a:xfrm flipV="1">
            <a:off x="6350638" y="1379931"/>
            <a:ext cx="2896066" cy="139251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99473" y="2934287"/>
            <a:ext cx="2600273" cy="2342807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适用对象：医院职工中符合条件的申请入党积极分子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/>
        <p:cNvGrpSpPr/>
        <p:nvPr/>
      </p:nvGrpSpPr>
      <p:grpSpPr>
        <a:xfrm>
          <a:off x="0" y="0"/>
          <a: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填写内容和要求</a:t>
            </a:r>
            <a:endParaRPr lang="zh-CN" altLang="en-US"/>
          </a:p>
        </p:txBody>
      </p:sp>
      <p:sp>
        <p:nvSpPr>
          <p:cNvPr id="1049396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申请人基本信息：姓名、性别、出生年月、籍贯、学历等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申请入党时间：具体日期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申请入党动机：个人对党的认识和入党愿望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家庭成员及社会关系：父母、配偶、子女等直系亲属的基本情况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/>
        <p:cNvGrpSpPr/>
        <p:nvPr/>
      </p:nvGrpSpPr>
      <p:grpSpPr>
        <a:xfrm>
          <a:off x="0" y="0"/>
          <a:ext cx="0" cy="0"/>
        </a:xfrm>
      </p:grpSpPr>
      <p:sp>
        <p:nvSpPr>
          <p:cNvPr id="104943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申请入党积极分子考察表的填写流程</a:t>
            </a:r>
            <a:endParaRPr lang="zh-CN" altLang="en-US"/>
          </a:p>
        </p:txBody>
      </p:sp>
      <p:sp>
        <p:nvSpPr>
          <p:cNvPr id="104943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/>
        <p:cNvGrpSpPr/>
        <p:nvPr/>
      </p:nvGrpSpPr>
      <p:grpSpPr>
        <a:xfrm>
          <a:off x="0" y="0"/>
          <a: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填写前的准备工作</a:t>
            </a:r>
            <a:endParaRPr lang="zh-CN" altLang="en-US"/>
          </a:p>
        </p:txBody>
      </p:sp>
      <p:sp>
        <p:nvSpPr>
          <p:cNvPr id="104952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了解填写要求和注意事项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填写前需进行个人信息核对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填写前需确认表格信息完整、准确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准备相关材料，如身份证、学历证明等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/>
        <p:cNvGrpSpPr/>
        <p:nvPr/>
      </p:nvGrpSpPr>
      <p:grpSpPr>
        <a:xfrm>
          <a:off x="0" y="0"/>
          <a: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填写过程中的注意事项</a:t>
            </a:r>
            <a:endParaRPr lang="zh-CN" altLang="en-US"/>
          </a:p>
        </p:txBody>
      </p:sp>
      <p:sp>
        <p:nvSpPr>
          <p:cNvPr id="1049596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00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0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填写时要用钢笔或签字笔，字迹清晰、工整。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填写内容必须真实、准确，不得弄虚作假。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填写前要认真阅读填表说明，按照要求逐项填写。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填写完毕后，需经所在党支部审查合格后报上级党组织审批。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/>
        <p:cNvGrpSpPr/>
        <p:nvPr/>
      </p:nvGrpSpPr>
      <p:grpSpPr>
        <a:xfrm>
          <a:off x="0" y="0"/>
          <a: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填写完成后的审核和提交</a:t>
            </a:r>
            <a:endParaRPr lang="zh-CN" altLang="en-US"/>
          </a:p>
        </p:txBody>
      </p:sp>
      <p:sp>
        <p:nvSpPr>
          <p:cNvPr id="1049646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48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650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填写完成后，由申请人所在党支部进行初步审核，确保填写内容真实、准确、完整。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54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656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审核通过后，由医院党委进行最终审核，并对符合要求的申请入党积极分子进行公示。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60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662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公示期满后，由医院党委组织填写《入党志愿书》，并按照规定程序办理入党手续。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66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668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入党手续完成后，将《申请入党积极分子考察表》存入个人档案，作为组织考察和培养的依据。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/>
        <p:cNvGrpSpPr/>
        <p:nvPr/>
      </p:nvGrpSpPr>
      <p:grpSpPr>
        <a:xfrm>
          <a:off x="0" y="0"/>
          <a:ext cx="0" cy="0"/>
        </a:xfrm>
      </p:grpSpPr>
      <p:sp>
        <p:nvSpPr>
          <p:cNvPr id="104970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申请入党积极分子考察表的填写规范</a:t>
            </a:r>
            <a:endParaRPr lang="zh-CN" altLang="en-US"/>
          </a:p>
        </p:txBody>
      </p:sp>
      <p:sp>
        <p:nvSpPr>
          <p:cNvPr id="104970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FOUR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/>
        <p:cNvGrpSpPr/>
        <p:nvPr/>
      </p:nvGrpSpPr>
      <p:grpSpPr>
        <a:xfrm>
          <a:off x="0" y="0"/>
          <a: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基本信息的填写规范</a:t>
            </a:r>
            <a:endParaRPr lang="zh-CN" altLang="en-US"/>
          </a:p>
        </p:txBody>
      </p:sp>
      <p:sp>
        <p:nvSpPr>
          <p:cNvPr id="1049788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790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792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794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79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性别：根据身份证上的性别填写，不得填写“不详”或“未知”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姓名：填写身份证上的姓名，不得使用别名或艺名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出生日期：按照公历日期填写，格式为“XXXX年XX月XX日”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身份证号：填写身份证上的号码，不得遗漏或填写错误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https://d.book118.com/876015025242010045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158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1_3"/>
  <p:tag name="KSO_WM_UNIT_INDEX" val="1_1_3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1_4"/>
  <p:tag name="KSO_WM_UNIT_INDEX" val="1_1_4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1*l_h_i*1_1_1"/>
  <p:tag name="KSO_WM_UNIT_INDEX" val="1_1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1_2"/>
  <p:tag name="KSO_WM_UNIT_INDEX" val="1_1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1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  <p:tag name="KSO_WM_UNIT_VALUE" val="44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2_3"/>
  <p:tag name="KSO_WM_UNIT_INDEX" val="1_2_3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2_4"/>
  <p:tag name="KSO_WM_UNIT_INDEX" val="1_2_4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1*l_h_i*1_2_1"/>
  <p:tag name="KSO_WM_UNIT_INDEX" val="1_2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2_2"/>
  <p:tag name="KSO_WM_UNIT_INDEX" val="1_2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1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  <p:tag name="KSO_WM_UNIT_VALUE" val="44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187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3"/>
</p:tagLst>
</file>

<file path=ppt/tags/tag230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微软雅黑</vt:lpstr>
      <vt:lpstr>宋体</vt:lpstr>
      <vt:lpstr>Wingdings</vt:lpstr>
      <vt:lpstr>Office Theme</vt:lpstr>
      <vt:lpstr>医院《申请入党积极分子考察表》填写制度</vt:lpstr>
      <vt:lpstr>目录</vt:lpstr>
      <vt:lpstr>单击此处添加章节标题</vt:lpstr>
      <vt:lpstr>申请入党积极分子考察表的基本信息</vt:lpstr>
      <vt:lpstr>填写目的和意义</vt:lpstr>
      <vt:lpstr>适用范围和对象</vt:lpstr>
      <vt:lpstr>填写内容和要求</vt:lpstr>
      <vt:lpstr>申请入党积极分子考察表的填写流程</vt:lpstr>
      <vt:lpstr>填写前的准备工作</vt:lpstr>
      <vt:lpstr>填写过程中的注意事项</vt:lpstr>
      <vt:lpstr>填写完成后的审核和提交</vt:lpstr>
      <vt:lpstr>申请入党积极分子考察表的填写规范</vt:lpstr>
      <vt:lpstr>基本信息的填写规范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2024-09-14T23:44:37.520</cp:lastPrinted>
  <dcterms:created xsi:type="dcterms:W3CDTF">2024-09-14T15:44:37Z</dcterms:created>
  <dcterms:modified xsi:type="dcterms:W3CDTF">2024-09-14T15:44:39Z</dcterms:modified>
</cp:coreProperties>
</file>