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435D6-3E95-4AE1-9BF8-2BDF18031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F85E7-09FE-4B28-808E-AAE709115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94E5F-9B07-4AD9-8EB1-8A5A1049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3601D-BA8A-47B4-BCE9-4A20FDD4E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312FC-006B-43C5-B333-45D723C5C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26FCB-8539-4780-8047-DE5D51E66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6525F-9326-4F59-9289-EED194935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23098-132F-4F6A-9A0D-D3BCBC91B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6596A-41EE-4227-A458-F72366D6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F75C8-AEB9-45C8-918A-E5A55EB1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036DB-1AAD-4974-BB77-36AB4DA45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21224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风险识别与防范在项目决策中的应用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风险识别与防范概述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项目决策中风险识别与防范重要性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项目决策中风险识别过程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项目决策中风险防范措施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案例分析：风险识别与防范在项目决策中的应用实践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识别项目潜在风险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在项目决策过程中，对可能出现的风险进行预测和识别，以便及时采取应对措施。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通过风险识别与防范，降低项目失败的可能性，提高项目的成功率和投资回报率。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促进项目可持续发展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确保项目在决策和执行过程中充分考虑各种风险因素，从而实现项目的长期稳定发展。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风险识别与防范的实践案例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分享一些成功运用风险识别与防范方法的实践案例，以供借鉴和参考。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项目决策过程中的风险识别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介绍在项目决策阶段如何进行风险识别，包括风险来源、类型及可能对项目造成的影响。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阐述针对识别出的风险，如何制定相应的防范策略和措施，以降低风险对项目的不利影响。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风险识别与防范概述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风险是指在项目决策和实施过程中，由于各种不确定性因素的存在，导致项目目标无法实现或实现程度受损的可能性。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根据项目风险来源和性质的不同，风险可分为市场风险、技术风险、管理风险、财务风险等。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常用的风险识别方法包括专家调查法、头脑风暴法、德尔菲法、SWOT分析法等。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在风险识别过程中，可采用风险矩阵、风险登记表、风险概率-影响矩阵等工具进行辅助。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针对不同类型的风险，可采取相应的防范策略，如风险规避、风险降低、风险转移和风险自留等。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具体的风险防范措施包括完善项目管理制度、加强团队建设与培训、建立风险预警机制、制定应急预案等。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风险防范策略与措施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项目决策中风险识别与防范重要性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通过风险识别，项目团队能够全面了解项目可能面临的各种风险，包括技术风险、市场风险、财务风险等，为项目决策提供全面、准确的信息支持。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风险识别有助于全面了解项目潜在风险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针对识别出的风险，制定相应的防范措施，能够降低风险对项目的影响，提高项目决策的有效性和科学性。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风险防范措施提高决策有效性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提高项目决策科学性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提前识别风险有助于减少损失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在项目决策阶段提前识别出潜在风险，并采取相应的防范措施，能够避免或减少风险对项目造成的损失。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风险防范有助于控制项目成本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通过风险防范，项目团队能够合理规划和分配资源，降低因风险事件导致的额外成本支出。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降低项目风险损失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风险识别与防范提高团队风险管理能力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通过参与风险识别与防范工作，项目团队成员能够增强自身的风险管理意识和能力，更好地应对项目中的各种风险挑战。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强化团队对风险管理的重视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在项目决策中强调风险识别与防范的重要性，能够提高整个团队对风险管理的重视程度，形成全员参与风险管理的良好氛围。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增强项目团队风险管理意识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项目决策中风险识别过程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确定项目的主要目标和次要目标，明确项目的范围和边界。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分析项目目标与组织战略的一致性，确保项目符合组织整体发展方向。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识别项目目标实现过程中的潜在障碍和风险。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明确项目目标及范围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收集与项目相关的历史数据、市场情报、技术资料等。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了解项目所处行业或领域的最新动态和趋势。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整理并分析收集到的信息，提取与项目风险相关的关键因素。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收集相关信息和数据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https://d.book118.com/876021224141010045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2024-09-14T10:24:00.248</cp:lastPrinted>
  <dcterms:created xsi:type="dcterms:W3CDTF">2024-09-14T02:24:00Z</dcterms:created>
  <dcterms:modified xsi:type="dcterms:W3CDTF">2024-09-14T02:24:02Z</dcterms:modified>
</cp:coreProperties>
</file>