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4B5C8-E33F-4ADA-B73E-E31C9128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B1F9F-2596-4851-9193-49E17A1A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246B9-0B96-435B-BBCE-F22176A7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FDD5A-E7B3-4BC9-9AC9-8C0545ED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0DB95F-F3A5-4FDD-B84D-881BE2B0A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EACFD-9F94-4DD7-BD23-EF576628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77000-41FF-4DD0-BB51-337FA8A7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49C35-4E4D-4E50-9963-903D906D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5BDA6-90F5-426D-8687-E25F2DCF7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A9590-2284-427E-BE81-07A6D51F3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BFC4E-2DE9-4BEF-884A-305F41267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2124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最新基础护理课件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基础护理技能与操作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基础护理是为患者提供的基本护理服务，包括病情观察、生活护理、康复指导和心理支持等。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基础护理是医疗体系中不可或缺的一部分，对于患者的治疗和康复具有重要意义。良好的基础护理能够提高患者的治疗效果，减少并发症，提升患者的生活质量。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基础护理的目标是确保患者的身心健康，提高患者的自我照顾能力，促进患者康复，提高患者的生活质量。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基础护理的原则是以患者为中心，尊重患者的自主性，注重患者的个体差异，提供全面、全程的护理服务。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基础护理的历史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基础护理起源于古代，随着医学的发展和人们对健康需求的提高，基础护理逐渐发展成为一个专业。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随着医疗技术的不断进步和人们对健康需求的不断提高，基础护理也在不断发展。未来，基础护理将更加注重个体化、专业化和精细化，以更好地满足患者的需求。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基础护理技能与操作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保持口腔清洁，预防口腔感染。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根据病情制定饮食计划，保证营养摄入。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协助病人排便、排尿，保持排泄通畅。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保持皮肤清洁干燥，预防褥疮等皮肤问题。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保持床铺整洁、舒适，提高病人的睡眠质量。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正确搬运病人，避免造成二次伤害。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评估病人疼痛情况，采取有效措施缓解疼痛。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关注病人心理状态，提供心理支持与疏导。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床单位整理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移动与搬运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病人安全与舒适护理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监测血糖，控制病情发展。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保持呼吸道通畅，预防肺部感染。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控制血压，预防并发症。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注意饮食调整，减轻肠胃负担。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消化系统疾病护理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在心脏骤停等紧急情况下进行心肺复苏操作。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对伤口进行止血、包扎处理，防止出血过多。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正确使用急救药物，如抗过敏药、止痛药等。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在转运过程中保持病人安全、舒适，及时处理突发状况。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止血包扎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转运护送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https://d.book118.com/876021243222010034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2024-09-04T08:01:00.837</cp:lastPrinted>
  <dcterms:created xsi:type="dcterms:W3CDTF">2024-09-04T00:01:00Z</dcterms:created>
  <dcterms:modified xsi:type="dcterms:W3CDTF">2024-09-04T00:01:02Z</dcterms:modified>
</cp:coreProperties>
</file>