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F2A35-7D40-485A-8DA6-73F6864E8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A1095B-A8EC-4AA7-85FE-F6E8FBA8B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25D27-FFBC-48F3-BD87-8820FFA19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8ED4F3-4B55-4112-91A5-F086D3529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F8EF5E-47DA-44C8-BED0-6C533B76E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CDDD48-6AD8-49F8-9203-CFF3E1048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95E187-B6DA-49C9-845C-886A3AC39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82FDE3-203F-4DA8-8F67-A898E30C2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465200-2C48-4FA0-B06B-3E91DE681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DBDA4-5111-48DD-AED6-ABECC86EB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8C5971-073A-48CF-95C5-292C1CDE2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02203212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化学品管理的职责分工和角色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职责分工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角色定位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阐述化学品管理的重要性，明确管理不善可能带来的风险和问题。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强调各部门在化学品管理中的职责和作用，促进协同合作。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提供化学品管理的基本框架和指导，为相关人员提供工作参考。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其他相关利益方，如员工代表、环保机构等。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涉及化学品采购、储存、使用、运输和处置等环节的部门和人员。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企业管理层和相关决策部门，以了解化学品管理情况和改进方向。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959" b="595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化学品是指任何在制造、加工、使用或废弃过程中可能对人类健康或环境造成危害的物质。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根据化学品的性质、用途和危险性，可将其分为易燃、易爆、有毒、有害、腐蚀性等类别。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保护人类健康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通过有效的化学品管理，可以减少或消除化学品对人类健康的危害，保障公众健康。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维护生态环境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化学品的不当使用和处理可能对生态环境造成严重影响，加强化学品管理有助于保护生态环境。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实现化学品的合理使用和安全管理，有助于推动工业生产的可持续发展。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国际化学品管理现状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国内化学品管理现状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国内外化学品管理现状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我国已经建立了较为完善的化学品管理体系，包括法律法规、标准规范、监管机制等方面。但仍存在一些挑战，如部分企业安全意识不强、非法生产和使用化学品等问题。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国际上已经建立了多个化学品管理的国际组织和公约，如联合国环境规划署（UNEP）、国际化学品管理战略方针（SAICM）等，推动全球范围内的化学品安全管理。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职责分工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制定化学品管理政策、法规和标准，并监督执行。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负责化学品登记、评估和审批工作，确保化学品的合法使用。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开展化学品安全监管和执法检查，打击非法生产、经营和使用行为。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加强化学品事故应急管理和救援体系建设，提高应对突发事件的能力。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政府部门的职责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633220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633220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633220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633220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1904365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1904365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1904365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10302" y="2832100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严格遵守国家化学品管理法规和政策，确保化学品的合法生产、经营和使用。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企业的职责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3426899" y="2832100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建立完善的化学品管理制度和责任制，加强内部监管和自律。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320593" y="2832100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开展化学品安全风险评估和防范措施，确保员工和公众的安全与健康。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223621" y="2832100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配合政府部门进行化学品登记、评估和审批工作，积极履行社会责任。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725218" y="1220712"/>
            <a:ext cx="2628900" cy="62048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96318" y="1841197"/>
            <a:ext cx="2628900" cy="620485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67418" y="2461682"/>
            <a:ext cx="2628900" cy="6204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38518" y="3082167"/>
            <a:ext cx="2628900" cy="6204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931984" y="370265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发挥桥梁纽带作用，促进政府、企业和公众之间的沟通与协作。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60884" y="308216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开展化学品安全宣传教育和培训活动，提高公众的安全意识和技能。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89784" y="246168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参与化学品管理政策、法规和标准的制定与修订工作，提出建设性意见和建议。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818684" y="184119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监督企业履行化学品管理职责的情况，维护公众利益和社会安全。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668049" y="308216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296950" y="2461682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25849" y="184119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554749" y="1220712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社会组织的职责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434792" y="2507653"/>
            <a:ext cx="3322416" cy="3322417"/>
            <a:chOff x="4434792" y="2507653"/>
            <a:chExt cx="3322416" cy="3322417"/>
          </a:xfrm>
        </p:grpSpPr>
        <p:sp>
          <p:nvSpPr>
            <p:cNvPr id="3" name="Freeform 3"/>
            <p:cNvSpPr/>
            <p:nvPr/>
          </p:nvSpPr>
          <p:spPr>
            <a:xfrm>
              <a:off x="5298153" y="3371015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434792" y="2507653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6159720" y="4232582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6159720" y="2507653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434792" y="4232582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88632" y="3127092"/>
              <a:ext cx="489808" cy="358610"/>
            </a:xfrm>
            <a:custGeom>
              <a:rect l="l" t="t" r="r" b="b"/>
              <a:pathLst>
                <a:path w="142" h="104">
                  <a:moveTo>
                    <a:pt x="0" y="104"/>
                  </a:moveTo>
                  <a:cubicBezTo>
                    <a:pt x="142" y="104"/>
                    <a:pt x="142" y="104"/>
                    <a:pt x="142" y="104"/>
                  </a:cubicBezTo>
                  <a:cubicBezTo>
                    <a:pt x="142" y="0"/>
                    <a:pt x="142" y="0"/>
                    <a:pt x="142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104"/>
                  </a:lnTo>
                  <a:close/>
                  <a:moveTo>
                    <a:pt x="98" y="11"/>
                  </a:moveTo>
                  <a:cubicBezTo>
                    <a:pt x="127" y="11"/>
                    <a:pt x="127" y="11"/>
                    <a:pt x="127" y="11"/>
                  </a:cubicBezTo>
                  <a:cubicBezTo>
                    <a:pt x="127" y="29"/>
                    <a:pt x="127" y="29"/>
                    <a:pt x="127" y="29"/>
                  </a:cubicBezTo>
                  <a:cubicBezTo>
                    <a:pt x="98" y="29"/>
                    <a:pt x="98" y="29"/>
                    <a:pt x="98" y="29"/>
                  </a:cubicBezTo>
                  <a:lnTo>
                    <a:pt x="98" y="11"/>
                  </a:lnTo>
                  <a:close/>
                  <a:moveTo>
                    <a:pt x="12" y="52"/>
                  </a:moveTo>
                  <a:cubicBezTo>
                    <a:pt x="12" y="50"/>
                    <a:pt x="13" y="49"/>
                    <a:pt x="13" y="48"/>
                  </a:cubicBezTo>
                  <a:cubicBezTo>
                    <a:pt x="13" y="46"/>
                    <a:pt x="13" y="45"/>
                    <a:pt x="13" y="44"/>
                  </a:cubicBezTo>
                  <a:cubicBezTo>
                    <a:pt x="14" y="41"/>
                    <a:pt x="15" y="38"/>
                    <a:pt x="16" y="36"/>
                  </a:cubicBezTo>
                  <a:cubicBezTo>
                    <a:pt x="16" y="35"/>
                    <a:pt x="17" y="34"/>
                    <a:pt x="17" y="32"/>
                  </a:cubicBezTo>
                  <a:cubicBezTo>
                    <a:pt x="18" y="31"/>
                    <a:pt x="19" y="30"/>
                    <a:pt x="19" y="29"/>
                  </a:cubicBezTo>
                  <a:cubicBezTo>
                    <a:pt x="20" y="28"/>
                    <a:pt x="21" y="27"/>
                    <a:pt x="22" y="26"/>
                  </a:cubicBezTo>
                  <a:cubicBezTo>
                    <a:pt x="22" y="25"/>
                    <a:pt x="23" y="24"/>
                    <a:pt x="24" y="24"/>
                  </a:cubicBezTo>
                  <a:cubicBezTo>
                    <a:pt x="31" y="16"/>
                    <a:pt x="42" y="11"/>
                    <a:pt x="53" y="11"/>
                  </a:cubicBezTo>
                  <a:cubicBezTo>
                    <a:pt x="65" y="11"/>
                    <a:pt x="76" y="16"/>
                    <a:pt x="83" y="24"/>
                  </a:cubicBezTo>
                  <a:cubicBezTo>
                    <a:pt x="85" y="26"/>
                    <a:pt x="86" y="27"/>
                    <a:pt x="87" y="29"/>
                  </a:cubicBezTo>
                  <a:cubicBezTo>
                    <a:pt x="88" y="30"/>
                    <a:pt x="88" y="31"/>
                    <a:pt x="89" y="32"/>
                  </a:cubicBezTo>
                  <a:cubicBezTo>
                    <a:pt x="90" y="34"/>
                    <a:pt x="90" y="35"/>
                    <a:pt x="91" y="36"/>
                  </a:cubicBezTo>
                  <a:cubicBezTo>
                    <a:pt x="92" y="38"/>
                    <a:pt x="93" y="41"/>
                    <a:pt x="93" y="44"/>
                  </a:cubicBezTo>
                  <a:cubicBezTo>
                    <a:pt x="93" y="45"/>
                    <a:pt x="94" y="46"/>
                    <a:pt x="94" y="48"/>
                  </a:cubicBezTo>
                  <a:cubicBezTo>
                    <a:pt x="94" y="49"/>
                    <a:pt x="94" y="50"/>
                    <a:pt x="94" y="52"/>
                  </a:cubicBezTo>
                  <a:cubicBezTo>
                    <a:pt x="94" y="57"/>
                    <a:pt x="93" y="62"/>
                    <a:pt x="91" y="66"/>
                  </a:cubicBezTo>
                  <a:cubicBezTo>
                    <a:pt x="90" y="69"/>
                    <a:pt x="89" y="72"/>
                    <a:pt x="87" y="75"/>
                  </a:cubicBezTo>
                  <a:cubicBezTo>
                    <a:pt x="86" y="76"/>
                    <a:pt x="85" y="78"/>
                    <a:pt x="83" y="79"/>
                  </a:cubicBezTo>
                  <a:cubicBezTo>
                    <a:pt x="76" y="87"/>
                    <a:pt x="65" y="93"/>
                    <a:pt x="53" y="93"/>
                  </a:cubicBezTo>
                  <a:cubicBezTo>
                    <a:pt x="49" y="93"/>
                    <a:pt x="45" y="92"/>
                    <a:pt x="41" y="91"/>
                  </a:cubicBezTo>
                  <a:cubicBezTo>
                    <a:pt x="38" y="90"/>
                    <a:pt x="35" y="88"/>
                    <a:pt x="32" y="87"/>
                  </a:cubicBezTo>
                  <a:cubicBezTo>
                    <a:pt x="31" y="86"/>
                    <a:pt x="30" y="85"/>
                    <a:pt x="29" y="85"/>
                  </a:cubicBezTo>
                  <a:cubicBezTo>
                    <a:pt x="28" y="84"/>
                    <a:pt x="28" y="84"/>
                    <a:pt x="27" y="83"/>
                  </a:cubicBezTo>
                  <a:cubicBezTo>
                    <a:pt x="26" y="82"/>
                    <a:pt x="25" y="82"/>
                    <a:pt x="24" y="81"/>
                  </a:cubicBezTo>
                  <a:cubicBezTo>
                    <a:pt x="24" y="80"/>
                    <a:pt x="23" y="79"/>
                    <a:pt x="22" y="78"/>
                  </a:cubicBezTo>
                  <a:cubicBezTo>
                    <a:pt x="22" y="78"/>
                    <a:pt x="21" y="77"/>
                    <a:pt x="21" y="77"/>
                  </a:cubicBezTo>
                  <a:cubicBezTo>
                    <a:pt x="20" y="76"/>
                    <a:pt x="20" y="75"/>
                    <a:pt x="19" y="75"/>
                  </a:cubicBezTo>
                  <a:cubicBezTo>
                    <a:pt x="19" y="74"/>
                    <a:pt x="18" y="72"/>
                    <a:pt x="17" y="71"/>
                  </a:cubicBezTo>
                  <a:cubicBezTo>
                    <a:pt x="16" y="70"/>
                    <a:pt x="16" y="68"/>
                    <a:pt x="15" y="66"/>
                  </a:cubicBezTo>
                  <a:cubicBezTo>
                    <a:pt x="13" y="62"/>
                    <a:pt x="12" y="57"/>
                    <a:pt x="12" y="52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707799" y="4779038"/>
              <a:ext cx="501330" cy="504577"/>
            </a:xfrm>
            <a:custGeom>
              <a:rect l="l" t="t" r="r" b="b"/>
              <a:pathLst>
                <a:path w="196" h="197">
                  <a:moveTo>
                    <a:pt x="98" y="197"/>
                  </a:moveTo>
                  <a:cubicBezTo>
                    <a:pt x="152" y="197"/>
                    <a:pt x="196" y="153"/>
                    <a:pt x="196" y="99"/>
                  </a:cubicBezTo>
                  <a:cubicBezTo>
                    <a:pt x="196" y="44"/>
                    <a:pt x="152" y="0"/>
                    <a:pt x="98" y="0"/>
                  </a:cubicBezTo>
                  <a:cubicBezTo>
                    <a:pt x="43" y="0"/>
                    <a:pt x="0" y="44"/>
                    <a:pt x="0" y="99"/>
                  </a:cubicBezTo>
                  <a:cubicBezTo>
                    <a:pt x="0" y="153"/>
                    <a:pt x="43" y="197"/>
                    <a:pt x="98" y="197"/>
                  </a:cubicBezTo>
                  <a:moveTo>
                    <a:pt x="38" y="166"/>
                  </a:moveTo>
                  <a:cubicBezTo>
                    <a:pt x="30" y="158"/>
                    <a:pt x="30" y="158"/>
                    <a:pt x="30" y="158"/>
                  </a:cubicBezTo>
                  <a:cubicBezTo>
                    <a:pt x="49" y="140"/>
                    <a:pt x="49" y="140"/>
                    <a:pt x="49" y="140"/>
                  </a:cubicBezTo>
                  <a:cubicBezTo>
                    <a:pt x="57" y="148"/>
                    <a:pt x="57" y="148"/>
                    <a:pt x="57" y="148"/>
                  </a:cubicBezTo>
                  <a:lnTo>
                    <a:pt x="38" y="166"/>
                  </a:lnTo>
                  <a:close/>
                  <a:moveTo>
                    <a:pt x="103" y="188"/>
                  </a:moveTo>
                  <a:cubicBezTo>
                    <a:pt x="92" y="188"/>
                    <a:pt x="92" y="188"/>
                    <a:pt x="92" y="188"/>
                  </a:cubicBezTo>
                  <a:cubicBezTo>
                    <a:pt x="92" y="162"/>
                    <a:pt x="92" y="162"/>
                    <a:pt x="92" y="162"/>
                  </a:cubicBezTo>
                  <a:cubicBezTo>
                    <a:pt x="103" y="162"/>
                    <a:pt x="103" y="162"/>
                    <a:pt x="103" y="162"/>
                  </a:cubicBezTo>
                  <a:lnTo>
                    <a:pt x="103" y="188"/>
                  </a:lnTo>
                  <a:close/>
                  <a:moveTo>
                    <a:pt x="188" y="104"/>
                  </a:moveTo>
                  <a:cubicBezTo>
                    <a:pt x="161" y="104"/>
                    <a:pt x="161" y="104"/>
                    <a:pt x="161" y="104"/>
                  </a:cubicBezTo>
                  <a:cubicBezTo>
                    <a:pt x="161" y="93"/>
                    <a:pt x="161" y="93"/>
                    <a:pt x="161" y="93"/>
                  </a:cubicBezTo>
                  <a:cubicBezTo>
                    <a:pt x="188" y="93"/>
                    <a:pt x="188" y="93"/>
                    <a:pt x="188" y="93"/>
                  </a:cubicBezTo>
                  <a:lnTo>
                    <a:pt x="188" y="104"/>
                  </a:lnTo>
                  <a:close/>
                  <a:moveTo>
                    <a:pt x="157" y="31"/>
                  </a:moveTo>
                  <a:cubicBezTo>
                    <a:pt x="165" y="39"/>
                    <a:pt x="165" y="39"/>
                    <a:pt x="165" y="39"/>
                  </a:cubicBezTo>
                  <a:cubicBezTo>
                    <a:pt x="147" y="58"/>
                    <a:pt x="147" y="58"/>
                    <a:pt x="147" y="58"/>
                  </a:cubicBezTo>
                  <a:cubicBezTo>
                    <a:pt x="139" y="50"/>
                    <a:pt x="139" y="50"/>
                    <a:pt x="139" y="50"/>
                  </a:cubicBezTo>
                  <a:lnTo>
                    <a:pt x="157" y="31"/>
                  </a:lnTo>
                  <a:close/>
                  <a:moveTo>
                    <a:pt x="147" y="140"/>
                  </a:moveTo>
                  <a:cubicBezTo>
                    <a:pt x="165" y="158"/>
                    <a:pt x="165" y="158"/>
                    <a:pt x="165" y="158"/>
                  </a:cubicBezTo>
                  <a:cubicBezTo>
                    <a:pt x="157" y="166"/>
                    <a:pt x="157" y="166"/>
                    <a:pt x="157" y="166"/>
                  </a:cubicBezTo>
                  <a:cubicBezTo>
                    <a:pt x="139" y="148"/>
                    <a:pt x="139" y="148"/>
                    <a:pt x="139" y="148"/>
                  </a:cubicBezTo>
                  <a:lnTo>
                    <a:pt x="147" y="140"/>
                  </a:lnTo>
                  <a:close/>
                  <a:moveTo>
                    <a:pt x="92" y="9"/>
                  </a:moveTo>
                  <a:cubicBezTo>
                    <a:pt x="103" y="9"/>
                    <a:pt x="103" y="9"/>
                    <a:pt x="103" y="9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92" y="35"/>
                    <a:pt x="92" y="35"/>
                    <a:pt x="92" y="35"/>
                  </a:cubicBezTo>
                  <a:lnTo>
                    <a:pt x="92" y="9"/>
                  </a:lnTo>
                  <a:close/>
                  <a:moveTo>
                    <a:pt x="82" y="76"/>
                  </a:moveTo>
                  <a:cubicBezTo>
                    <a:pt x="99" y="92"/>
                    <a:pt x="99" y="92"/>
                    <a:pt x="99" y="92"/>
                  </a:cubicBezTo>
                  <a:cubicBezTo>
                    <a:pt x="130" y="62"/>
                    <a:pt x="130" y="62"/>
                    <a:pt x="130" y="62"/>
                  </a:cubicBezTo>
                  <a:cubicBezTo>
                    <a:pt x="137" y="70"/>
                    <a:pt x="137" y="70"/>
                    <a:pt x="137" y="70"/>
                  </a:cubicBezTo>
                  <a:cubicBezTo>
                    <a:pt x="99" y="108"/>
                    <a:pt x="99" y="108"/>
                    <a:pt x="99" y="108"/>
                  </a:cubicBezTo>
                  <a:cubicBezTo>
                    <a:pt x="74" y="84"/>
                    <a:pt x="74" y="84"/>
                    <a:pt x="74" y="84"/>
                  </a:cubicBezTo>
                  <a:lnTo>
                    <a:pt x="82" y="76"/>
                  </a:lnTo>
                  <a:close/>
                  <a:moveTo>
                    <a:pt x="38" y="31"/>
                  </a:moveTo>
                  <a:cubicBezTo>
                    <a:pt x="57" y="50"/>
                    <a:pt x="57" y="50"/>
                    <a:pt x="57" y="50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0" y="39"/>
                    <a:pt x="30" y="39"/>
                    <a:pt x="30" y="39"/>
                  </a:cubicBezTo>
                  <a:lnTo>
                    <a:pt x="38" y="31"/>
                  </a:lnTo>
                  <a:close/>
                  <a:moveTo>
                    <a:pt x="34" y="104"/>
                  </a:moveTo>
                  <a:cubicBezTo>
                    <a:pt x="8" y="104"/>
                    <a:pt x="8" y="104"/>
                    <a:pt x="8" y="104"/>
                  </a:cubicBezTo>
                  <a:cubicBezTo>
                    <a:pt x="8" y="93"/>
                    <a:pt x="8" y="93"/>
                    <a:pt x="8" y="93"/>
                  </a:cubicBezTo>
                  <a:cubicBezTo>
                    <a:pt x="34" y="93"/>
                    <a:pt x="34" y="93"/>
                    <a:pt x="34" y="93"/>
                  </a:cubicBezTo>
                  <a:lnTo>
                    <a:pt x="34" y="104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695413" y="3086347"/>
              <a:ext cx="531662" cy="459548"/>
            </a:xfrm>
            <a:custGeom>
              <a:rect l="l" t="t" r="r" b="b"/>
              <a:pathLst>
                <a:path w="184" h="159">
                  <a:moveTo>
                    <a:pt x="132" y="124"/>
                  </a:moveTo>
                  <a:cubicBezTo>
                    <a:pt x="165" y="159"/>
                    <a:pt x="165" y="159"/>
                    <a:pt x="165" y="159"/>
                  </a:cubicBezTo>
                  <a:cubicBezTo>
                    <a:pt x="165" y="124"/>
                    <a:pt x="165" y="124"/>
                    <a:pt x="165" y="124"/>
                  </a:cubicBezTo>
                  <a:cubicBezTo>
                    <a:pt x="184" y="124"/>
                    <a:pt x="184" y="124"/>
                    <a:pt x="184" y="124"/>
                  </a:cubicBezTo>
                  <a:cubicBezTo>
                    <a:pt x="184" y="0"/>
                    <a:pt x="184" y="0"/>
                    <a:pt x="18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24"/>
                    <a:pt x="0" y="124"/>
                    <a:pt x="0" y="124"/>
                  </a:cubicBezTo>
                  <a:cubicBezTo>
                    <a:pt x="115" y="124"/>
                    <a:pt x="115" y="124"/>
                    <a:pt x="115" y="124"/>
                  </a:cubicBezTo>
                  <a:lnTo>
                    <a:pt x="132" y="124"/>
                  </a:lnTo>
                  <a:close/>
                  <a:moveTo>
                    <a:pt x="154" y="49"/>
                  </a:moveTo>
                  <a:cubicBezTo>
                    <a:pt x="162" y="49"/>
                    <a:pt x="168" y="56"/>
                    <a:pt x="168" y="63"/>
                  </a:cubicBezTo>
                  <a:cubicBezTo>
                    <a:pt x="168" y="71"/>
                    <a:pt x="162" y="77"/>
                    <a:pt x="154" y="77"/>
                  </a:cubicBezTo>
                  <a:cubicBezTo>
                    <a:pt x="146" y="77"/>
                    <a:pt x="140" y="71"/>
                    <a:pt x="140" y="63"/>
                  </a:cubicBezTo>
                  <a:cubicBezTo>
                    <a:pt x="140" y="56"/>
                    <a:pt x="146" y="49"/>
                    <a:pt x="154" y="49"/>
                  </a:cubicBezTo>
                  <a:moveTo>
                    <a:pt x="36" y="77"/>
                  </a:moveTo>
                  <a:cubicBezTo>
                    <a:pt x="28" y="77"/>
                    <a:pt x="22" y="71"/>
                    <a:pt x="22" y="63"/>
                  </a:cubicBezTo>
                  <a:cubicBezTo>
                    <a:pt x="22" y="56"/>
                    <a:pt x="28" y="49"/>
                    <a:pt x="36" y="49"/>
                  </a:cubicBezTo>
                  <a:cubicBezTo>
                    <a:pt x="44" y="49"/>
                    <a:pt x="50" y="56"/>
                    <a:pt x="50" y="63"/>
                  </a:cubicBezTo>
                  <a:cubicBezTo>
                    <a:pt x="50" y="71"/>
                    <a:pt x="44" y="77"/>
                    <a:pt x="36" y="77"/>
                  </a:cubicBezTo>
                  <a:moveTo>
                    <a:pt x="75" y="77"/>
                  </a:moveTo>
                  <a:cubicBezTo>
                    <a:pt x="67" y="77"/>
                    <a:pt x="61" y="71"/>
                    <a:pt x="61" y="63"/>
                  </a:cubicBezTo>
                  <a:cubicBezTo>
                    <a:pt x="61" y="56"/>
                    <a:pt x="67" y="49"/>
                    <a:pt x="75" y="49"/>
                  </a:cubicBezTo>
                  <a:cubicBezTo>
                    <a:pt x="83" y="49"/>
                    <a:pt x="89" y="56"/>
                    <a:pt x="89" y="63"/>
                  </a:cubicBezTo>
                  <a:cubicBezTo>
                    <a:pt x="89" y="71"/>
                    <a:pt x="83" y="77"/>
                    <a:pt x="75" y="77"/>
                  </a:cubicBezTo>
                  <a:moveTo>
                    <a:pt x="115" y="77"/>
                  </a:moveTo>
                  <a:cubicBezTo>
                    <a:pt x="107" y="77"/>
                    <a:pt x="100" y="71"/>
                    <a:pt x="100" y="63"/>
                  </a:cubicBezTo>
                  <a:cubicBezTo>
                    <a:pt x="100" y="56"/>
                    <a:pt x="107" y="49"/>
                    <a:pt x="115" y="49"/>
                  </a:cubicBezTo>
                  <a:cubicBezTo>
                    <a:pt x="115" y="49"/>
                    <a:pt x="115" y="49"/>
                    <a:pt x="115" y="49"/>
                  </a:cubicBezTo>
                  <a:cubicBezTo>
                    <a:pt x="123" y="50"/>
                    <a:pt x="129" y="56"/>
                    <a:pt x="129" y="63"/>
                  </a:cubicBezTo>
                  <a:cubicBezTo>
                    <a:pt x="129" y="71"/>
                    <a:pt x="123" y="77"/>
                    <a:pt x="115" y="77"/>
                  </a:cubicBezTo>
                  <a:cubicBezTo>
                    <a:pt x="115" y="77"/>
                    <a:pt x="115" y="77"/>
                    <a:pt x="115" y="77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个人的职责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7947252" y="126810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关注身边的化学品安全状况，发现隐患及时报告并协助处理。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21610" y="126810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了解并遵守国家化学品管理法规和政策，不违法生产、经营和使用化学品。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947252" y="4314241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在购买和使用化学品时选择合法、安全的产品，并按照说明书正确使用。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21610" y="4314241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积极参与化学品安全宣传教育和培训活动，提高自身的安全意识和技能。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https://d.book118.com/876022032123010043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2024-09-11T11:46:10.184</cp:lastPrinted>
  <dcterms:created xsi:type="dcterms:W3CDTF">2024-09-11T03:46:10Z</dcterms:created>
  <dcterms:modified xsi:type="dcterms:W3CDTF">2024-09-11T03:46:12Z</dcterms:modified>
</cp:coreProperties>
</file>