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67AA80-32AE-4C5C-8E15-DCB92F93F1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C446BC-2D1F-4C54-B61C-1A49635A75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328C0A-6DEE-46F9-8764-4E66B3644D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155064-8B35-43DC-9CB5-EECABA0FC4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86FC7D2-57A5-42B8-8970-ACABC58170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0F7342F-5D39-4EA8-A873-1BA682AE50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D1B49BC-6ECE-4720-9863-8AF0F51B09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E067AB-15CF-44A5-8251-1D766C9C66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2C3DD2-DB9A-42C7-BD3C-8FB140D0A1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088E97-1981-4248-98AB-35CD3E7212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2C099D-FEF8-49DA-AC3C-529B967608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png" /><Relationship Id="rId3" Type="http://schemas.openxmlformats.org/officeDocument/2006/relationships/image" Target="../media/image10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6023154154010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小儿药物外渗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小儿药物外渗的原因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小儿药物外渗的预防措施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小儿药物外渗的处理方法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小儿药物外渗的后果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9456" b="19456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4126665"/>
            <a:ext cx="4740456" cy="161028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了解小儿药物外渗的原因、预防和应对方法对于提高临床护理质量、保障患儿安全具有重要意义。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58305" y="1926781"/>
            <a:ext cx="4740456" cy="161028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小儿药物外渗是临床治疗中常见的问题，它可能导致皮肤损伤、感染等并发症，影响患儿的康复和舒适度。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主题的重要性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11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10430" r="10430"/>
          <a:stretch>
            <a:fillRect/>
          </a:stretch>
        </p:blipFill>
        <p:spPr>
          <a:xfrm>
            <a:off x="6099052" y="1665911"/>
            <a:ext cx="5058968" cy="4260571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352702" y="5392034"/>
            <a:ext cx="382463" cy="382463"/>
            <a:chOff x="1352702" y="5392034"/>
            <a:chExt cx="382463" cy="382463"/>
          </a:xfrm>
        </p:grpSpPr>
        <p:sp>
          <p:nvSpPr>
            <p:cNvPr id="5" name="AutoShape 5"/>
            <p:cNvSpPr/>
            <p:nvPr/>
          </p:nvSpPr>
          <p:spPr>
            <a:xfrm>
              <a:off x="1352702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2204679" y="5392034"/>
            <a:ext cx="382463" cy="382463"/>
            <a:chOff x="2204679" y="5392034"/>
            <a:chExt cx="382463" cy="382463"/>
          </a:xfrm>
        </p:grpSpPr>
        <p:sp>
          <p:nvSpPr>
            <p:cNvPr id="7" name="AutoShape 7"/>
            <p:cNvSpPr/>
            <p:nvPr/>
          </p:nvSpPr>
          <p:spPr>
            <a:xfrm>
              <a:off x="2204679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3056534" y="5392034"/>
            <a:ext cx="382463" cy="382463"/>
            <a:chOff x="3056534" y="5392034"/>
            <a:chExt cx="382463" cy="382463"/>
          </a:xfrm>
        </p:grpSpPr>
        <p:sp>
          <p:nvSpPr>
            <p:cNvPr id="9" name="AutoShape 9"/>
            <p:cNvSpPr/>
            <p:nvPr/>
          </p:nvSpPr>
          <p:spPr>
            <a:xfrm>
              <a:off x="3056534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908511" y="5392034"/>
            <a:ext cx="382463" cy="382463"/>
            <a:chOff x="3908511" y="5392034"/>
            <a:chExt cx="382463" cy="382463"/>
          </a:xfrm>
        </p:grpSpPr>
        <p:sp>
          <p:nvSpPr>
            <p:cNvPr id="11" name="AutoShape 11"/>
            <p:cNvSpPr/>
            <p:nvPr/>
          </p:nvSpPr>
          <p:spPr>
            <a:xfrm>
              <a:off x="3908511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AutoShape 12"/>
          <p:cNvSpPr/>
          <p:nvPr/>
        </p:nvSpPr>
        <p:spPr>
          <a:xfrm>
            <a:off x="1352704" y="1933035"/>
            <a:ext cx="4276714" cy="159713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近年来，随着医疗技术的进步和人们对小儿疾病认识的提高，小儿用药的种类和数量不断增加。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352704" y="3640012"/>
            <a:ext cx="4276714" cy="1561578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同时，小儿血管较细、不稳定性等因素导致小儿药物外渗的发生率相对较高，引起了广泛的关注和研究。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研究背景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小儿药物外渗的原因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190" b="17190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1" b="17921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药物浓度过高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某些药物在较高浓度下会对血管产生刺激，增加外渗的风险。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药物渗透压不适当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高渗药物或低渗药物可能引起血管壁细胞的形态改变，导致渗透压失衡，增加外渗的可能性。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药物酸碱度不适宜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过酸或过碱的药物可能导致血管内皮细胞的损伤，从而引发药物外渗。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药物因素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9536" b="9536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血管管腔细小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小儿的血管管腔相对细小，对药物的承载能力有限，容易发生药物外渗。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血管弹性差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小儿的血管弹性较差，对药物的耐受性降低，容易发生药物外渗。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血管病变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部分小儿可能存在血管病变，如血管硬化、血管狭窄等，影响血液循环和药物的正常输送。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血管因素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操作者在注射过程中，由于技术不熟练或操作不当，可能导致药物外渗。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注射技术不熟练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注射速度过快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固定不牢固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注射速度过快可能增加血管内的压力，导致药物外渗。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输液过程中的固定不牢固，如针头移位、胶布脱落等，也可能导致药物外渗。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操作因素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小儿药物外渗的预防措施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评估血管状况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在注射前，应对血管的弹性、充盈度、位置等进行评估，确保血管状况良好，能够承受注射压力。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血管选择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为小儿选择合适的血管进行药物注射，尽量选择粗、直、易于固定的血管，避免选择弯曲、细小的血管。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选择合适的血管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96051" y="2418153"/>
            <a:ext cx="4102999" cy="2920344"/>
          </a:xfrm>
          <a:prstGeom prst="frame">
            <a:avLst>
              <a:gd name="adj1" fmla="val 1535"/>
            </a:avLst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1025" b="1025"/>
          <a:stretch>
            <a:fillRect/>
          </a:stretch>
        </p:blipFill>
        <p:spPr>
          <a:xfrm>
            <a:off x="1204668" y="1898647"/>
            <a:ext cx="4472212" cy="2920343"/>
          </a:xfrm>
          <a:prstGeom prst="rect">
            <a:avLst/>
          </a:prstGeom>
          <a:effectLst>
            <a:outerShdw blurRad="63500">
              <a:srgbClr val="000000">
                <a:alpha val="40000"/>
              </a:srgbClr>
            </a:outerShdw>
          </a:effectLst>
        </p:spPr>
      </p:pic>
      <p:sp>
        <p:nvSpPr>
          <p:cNvPr id="4" name="AutoShape 4"/>
          <p:cNvSpPr/>
          <p:nvPr/>
        </p:nvSpPr>
        <p:spPr>
          <a:xfrm>
            <a:off x="8529912" y="209044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555446" y="2167006"/>
            <a:ext cx="390525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8529912" y="404833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8531634" y="4134414"/>
            <a:ext cx="438150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AutoShape 8"/>
          <p:cNvSpPr/>
          <p:nvPr/>
        </p:nvSpPr>
        <p:spPr>
          <a:xfrm>
            <a:off x="6612352" y="2531996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培训与考核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612352" y="2883800"/>
            <a:ext cx="4276714" cy="96864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定期对护士进行小儿药物外渗预防的培训和考核，提高护士的专业技能和操作水平。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612352" y="4489877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实践经验积累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612352" y="4841681"/>
            <a:ext cx="4276714" cy="96864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鼓励护士在实际工作中多加练习，积累实践经验，以便更好地掌握注射技巧和应对突发情况。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提高护士的技能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215" r="6215"/>
          <a:stretch>
            <a:fillRect/>
          </a:stretch>
        </p:blipFill>
        <p:spPr>
          <a:xfrm>
            <a:off x="6099052" y="1665911"/>
            <a:ext cx="5058968" cy="4260571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352702" y="5392034"/>
            <a:ext cx="382463" cy="382463"/>
            <a:chOff x="1352702" y="5392034"/>
            <a:chExt cx="382463" cy="382463"/>
          </a:xfrm>
        </p:grpSpPr>
        <p:sp>
          <p:nvSpPr>
            <p:cNvPr id="5" name="AutoShape 5"/>
            <p:cNvSpPr/>
            <p:nvPr/>
          </p:nvSpPr>
          <p:spPr>
            <a:xfrm>
              <a:off x="1352702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2204679" y="5392034"/>
            <a:ext cx="382463" cy="382463"/>
            <a:chOff x="2204679" y="5392034"/>
            <a:chExt cx="382463" cy="382463"/>
          </a:xfrm>
        </p:grpSpPr>
        <p:sp>
          <p:nvSpPr>
            <p:cNvPr id="7" name="AutoShape 7"/>
            <p:cNvSpPr/>
            <p:nvPr/>
          </p:nvSpPr>
          <p:spPr>
            <a:xfrm>
              <a:off x="2204679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3056534" y="5392034"/>
            <a:ext cx="382463" cy="382463"/>
            <a:chOff x="3056534" y="5392034"/>
            <a:chExt cx="382463" cy="382463"/>
          </a:xfrm>
        </p:grpSpPr>
        <p:sp>
          <p:nvSpPr>
            <p:cNvPr id="9" name="AutoShape 9"/>
            <p:cNvSpPr/>
            <p:nvPr/>
          </p:nvSpPr>
          <p:spPr>
            <a:xfrm>
              <a:off x="3056534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908511" y="5392034"/>
            <a:ext cx="382463" cy="382463"/>
            <a:chOff x="3908511" y="5392034"/>
            <a:chExt cx="382463" cy="382463"/>
          </a:xfrm>
        </p:grpSpPr>
        <p:sp>
          <p:nvSpPr>
            <p:cNvPr id="11" name="AutoShape 11"/>
            <p:cNvSpPr/>
            <p:nvPr/>
          </p:nvSpPr>
          <p:spPr>
            <a:xfrm>
              <a:off x="3908511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AutoShape 12"/>
          <p:cNvSpPr/>
          <p:nvPr/>
        </p:nvSpPr>
        <p:spPr>
          <a:xfrm>
            <a:off x="1352702" y="2211388"/>
            <a:ext cx="4276714" cy="1196863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根据小儿的年龄、体重、病情等因素，选择合适的药物并进行正确的配制，确保药物浓度和注射量适宜。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352702" y="3980984"/>
            <a:ext cx="4276714" cy="122060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在注射过程中，应控制好注射速度，避免过快或过慢，以减少药物外渗的风险。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1352702" y="1804117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药物选择与配制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352702" y="3594761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注射速度控制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正确的药物管理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https://d.book118.com/876023154154010032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2024-08-31T22:14:02.407</cp:lastPrinted>
  <dcterms:created xsi:type="dcterms:W3CDTF">2024-08-31T14:14:02Z</dcterms:created>
  <dcterms:modified xsi:type="dcterms:W3CDTF">2024-08-31T14:14:04Z</dcterms:modified>
</cp:coreProperties>
</file>