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90ACE-7DEB-4191-B8BE-CD27A7F0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5AE71-716E-4F8E-9521-03C48752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BB64D-51DE-4683-BCBA-675F2ED78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D7528-29DD-4E3D-B3E1-1FF8A02C8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CBC1D-5976-495F-B4FB-027F01DC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A30CA-8DEF-4153-8745-B8286E620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44A371-3D8E-4DEC-BCD6-B22A5A640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86417-4027-429D-BE6F-B09EE85B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C9DA3-3DD5-4BED-AFE3-FF373CD3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DAA3D-6040-4DE9-B23C-D7FC615E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0BD59-B5E0-468F-A5B1-3237F3EB2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251501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小米手机店铺优势分析报告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小米手机店铺的市场定位与竞争优势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渠道和销售优势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本报告旨在全面分析小米手机店铺的优势，以便为潜在投资者和消费者提供参考。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随着智能手机的普及，小米手机以其高性价比和良好的用户体验获得了广大消费者的青睐。然而，在竞争激烈的市场环境中，小米手机店铺需要不断挖掘和发挥自身优势，以保持市场地位。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37" r="274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本报告将全面分析小米手机店铺在产品、价格、渠道、促销和品牌等方面的优势。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由于报告篇幅和时间限制，本报告可能无法涵盖小米手机店铺的所有优势，仅选取了其中较为突出的几个方面进行深入探讨。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小米手机店铺的市场定位与竞争优势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中低端市场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小米手机以高性价比著称，主要面向中低端市场，满足广大消费者对价格适中、性能优良的智能手机的需求。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小米手机在技术创新方面表现出色，不断推出具有差异化竞争优势的新产品。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小米手机采用互联网营销策略，通过线上渠道销售，有效降低成本，提高销售效率。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小米手机作为国内知名品牌，具有较高的品牌知名度和美誉度，有利于提升消费者忠诚度。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小米手机注重品质控制，采用优质的原材料和先进的生产工艺，确保产品品质可靠。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小米手机以高性价比著称，同等配置下价格相对较低，具有明显的价格竞争优势。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小米手机注重用户体验，不断优化产品设计，提供人性化的功能和服务，满足用户需求。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小米手机的目标客户群体主要是年轻人，他们注重时尚、追求性价比、喜欢尝试新技术。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中低端市场消费者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对于中低端市场的消费者来说，小米手机的高性价比特点具有很大的吸引力。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线上购物人群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随着互联网的普及，越来越多的消费者选择在线上购买手机，小米手机店铺的目标客户群体也主要集中在线上购物人群。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产品优势分析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处理器性能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小米手机搭载的处理器采用先进的制程工艺，具备强大的运算能力和低功耗特性，确保手机运行流畅。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摄像头系统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小米手机的后置摄像头系统具备高像素和大光圈，能够捕捉更多细节，提升拍照效果。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屏幕显示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小米手机配备高清大屏，色彩还原度高，为用户带来沉浸式的视觉体验。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电池续航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小米手机内置大容量电池，支持快速充电技术，满足用户长时间使用的需求。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小米手机搭载的MIUI系统具有丰富的功能和个性化设置，提供良好的用户体验。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MIUI系统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小米手机定期推送系统更新，修复漏洞并提升性能，确保手机持续优化。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系统更新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MIUI系统提供云服务支持，方便用户同步数据和文件，实现多设备互联互通。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云服务与同步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MIUI系统注重用户安全与隐私保护，提供多种安全功能和隐私设置。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安全与隐私保护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小米手机支持5G网络，为用户提供更快速的网络连接和丰富的应用场景。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小米手机的相机系统具备AI智能拍照功能，能够自动识别场景并优化拍摄效果。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部分小米手机支持多功能NFC，方便用户进行移动支付和身份认证。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小米手机与米家智能家居等生态链产品深度整合，提升用户智能生活体验。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AI智能拍照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多功能NFC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生态链整合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价格优势分析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小米手机通过优化生产流程和采用先进的生产技术，有效降低了生产成本。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小米手机在采购零部件时，通过大规模采购降低了单个零部件的成本。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小米手机注重自主研发，通过自主研发实现了部分技术自给自足，降低了研发成本。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小米手机以高性价比为卖点，通过提供高性能、高品质的产品，以相对较低的价格销售，吸引了大量消费者。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高性价比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小米手机的定价策略以亲民为主，让消费者能够以更低的价格购买到高品质的手机。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价格亲民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在市场竞争激烈的情况下，小米手机通过价格战策略，以更低的价格销售产品，抢占市场份额。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https://d.book118.com/876025150125010044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2024-09-12T23:02:52.921</cp:lastPrinted>
  <dcterms:created xsi:type="dcterms:W3CDTF">2024-09-12T15:02:52Z</dcterms:created>
  <dcterms:modified xsi:type="dcterms:W3CDTF">2024-09-12T15:02:55Z</dcterms:modified>
</cp:coreProperties>
</file>