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C9B7EC-9D74-4C77-84CD-1F49A8C44C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F1B11B-06AE-4EEB-8514-0BDBEF46E3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D461BA-3977-49D7-BC09-D6830E7A8B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7CC5A0-6E39-4A79-9EEF-EC1B33FD50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9544B6-A3CC-4025-9AD2-96718BA8B0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2B47F5-106E-4C2F-AE92-639DBB6204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F0343D-07BE-4962-B0D8-8F0A8BA5EA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673E03-8E3A-45DA-A6AB-E65E6544AF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77024A-083D-4A6E-9574-6E44860B57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7415E1-A9B4-47A5-8AD5-18B3ADDE64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D66823-DEAA-4D24-AEEF-3663FE2A16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6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6030003003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海关报关流程与操作实务\n## 1.海关报关概述及重要性\n### 1.1海关报关的定义与意义\n### 1.2海关报关的重要性及作用\n### 1.3海关报关与国际贸易的关系\n## 2.海关报关的类型与流程\n### 2.1进口报关流程与操作\n### 2.2出口报关流程与操作\n### 2.3转关报关流程与操作\n## 3.海关报关所需资料与文件\n### 3.1进口报关所需资料与文件\n### 3.2出口报关所需资料与文件\n### 3.3转关报关所需资料与文件\n## 4.海关报关的费用与计算\n### 4.1进口报关费用与计算\n### 4.2出口报关费用与计算\n### 4.3转关报关费用与计算\n## 5.海关报关的常见问题与解决方案\n### 5.1进口报关的常见问题与解决方案\n### 5.2出口报关的常见问题与解决方案\n### 5.3转关报关的常见问题与解决方案\n## 6.海关报关的法律法规与风险管理\n### 6.1海关报关的法律法规与要求\n### 6.2海关报关的风险识别与预防\n### 6.3海关报关的违法责任与处理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 sz="7200"/>
              <a:t>海关报关流程与操作实务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海关报关概述及重要性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0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海关报关的定义与意义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31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海关报关是指进出口货物、物品、运输工具等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依法向海关申报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，办理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进出境手续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的过程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进出口货物：包括一般进出口货物、保税货物、特定减免税货物等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物品：包括个人行李、邮递物品、礼品等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运输工具：包括船舶、航空器、车辆等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海关报关的意义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确保国家税收：报关是海关征收关税、增值税、消费税等税收的重要手段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维护贸易秩序：报关有助于打击走私、逃税等违法行为，维护国际贸易秩序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保障国家安全：报关可以防止有害物品、违禁品等非法进出境，保障国家安全</a:t>
            </a:r>
            <a:endParaRPr/>
          </a:p>
        </p:txBody>
      </p:sp>
      <p:cxnSp>
        <p:nvCxnSpPr>
          <p:cNvPr id="232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33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海关报关的重要性</a:t>
                </a:r>
                <a:endParaRPr/>
              </a:p>
            </p:txBody>
          </p:sp>
          <p:sp>
            <p:nvSpPr>
              <p:cNvPr id="23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合法进出口：报关是进出口货物、物品、运输工具合法进出境的前提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贸易便利：报关可以提高通关效率，降低企业成本，促进国际贸易发展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国家监管：报关有助于海关对进出口货物、物品、运输工具进行有效监管</a:t>
                </a:r>
                <a:endParaRPr/>
              </a:p>
            </p:txBody>
          </p:sp>
          <p:sp>
            <p:nvSpPr>
              <p:cNvPr id="24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海关报关的作用</a:t>
                </a:r>
                <a:endParaRPr/>
              </a:p>
            </p:txBody>
          </p:sp>
          <p:sp>
            <p:nvSpPr>
              <p:cNvPr id="24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税收征收：报关确保国家税收的征收，维护国家财政收支平衡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贸易监管：报关有助于海关对进出口货物、物品、运输工具进行监管，打击违法行为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国防安全：报关可以防止有害物品、违禁品等非法进出境，保障国防安全</a:t>
                </a:r>
                <a:endParaRPr/>
              </a:p>
            </p:txBody>
          </p:sp>
          <p:sp>
            <p:nvSpPr>
              <p:cNvPr id="24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海关报关的重要性及作用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海关报关与国际贸易的关系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海关报关是国际贸易的重要环节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报关确保国际贸易的顺利进行，提高贸易效率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报关有助于降低国际贸易成本，促进国际贸易发展</a:t>
                </a:r>
                <a:endParaRPr/>
              </a:p>
            </p:txBody>
          </p:sp>
          <p:pic>
            <p:nvPicPr>
              <p:cNvPr id="25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国际贸易的发展对海关报关产生影响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国际贸易的增长导致报关业务量的增加，对海关报关能力提出更高要求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国际贸易模式的创新要求海关报关制度、流程、手段等方面进行改革和创新</a:t>
                </a:r>
                <a:endParaRPr/>
              </a:p>
            </p:txBody>
          </p:sp>
          <p:pic>
            <p:nvPicPr>
              <p:cNvPr id="26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海关报关的类型与流程</a:t>
            </a:r>
            <a:endParaRPr/>
          </a:p>
        </p:txBody>
      </p:sp>
      <p:sp>
        <p:nvSpPr>
          <p:cNvPr id="26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进口报关流程</a:t>
                </a:r>
                <a:endParaRPr/>
              </a:p>
            </p:txBody>
          </p:sp>
          <p:sp>
            <p:nvSpPr>
              <p:cNvPr id="27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货物运抵目的地后，收货人或其代理人向海关申报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海关审核报关资料，对货物进行查验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查验合格后，海关征收关税、增值税、消费税等税收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货物放行，收货人或其代理人领取货物</a:t>
                </a:r>
                <a:endParaRPr/>
              </a:p>
            </p:txBody>
          </p:sp>
          <p:sp>
            <p:nvSpPr>
              <p:cNvPr id="27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进口报关操作</a:t>
                </a:r>
                <a:endParaRPr/>
              </a:p>
            </p:txBody>
          </p:sp>
          <p:sp>
            <p:nvSpPr>
              <p:cNvPr id="28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准备进口报关所需资料，如合同、发票、提单等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选择合适的报关方式，如电子报关、纸质报关等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向海关提交报关资料，办理报关手续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配合海关查验，确保货物顺利通关</a:t>
                </a:r>
                <a:endParaRPr/>
              </a:p>
            </p:txBody>
          </p:sp>
          <p:sp>
            <p:nvSpPr>
              <p:cNvPr id="28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进口报关流程与操作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出口报关流程与操作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9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出口报关流程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货物装运前，出口企业向海关申报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海关审核报关资料，对货物进行查验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查验合格后，海关办理货物放行手续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货物装运出口，出口企业领取出口退税</a:t>
                </a:r>
                <a:endParaRPr/>
              </a:p>
            </p:txBody>
          </p:sp>
          <p:pic>
            <p:nvPicPr>
              <p:cNvPr id="29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出口报关操作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准备出口报关所需资料，如合同、发票、提单等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选择合适的报关方式，如电子报关、纸质报关等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向海关提交报关资料，办理报关手续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配合海关查验，确保货物顺利通关</a:t>
                </a:r>
                <a:endParaRPr/>
              </a:p>
            </p:txBody>
          </p:sp>
          <p:pic>
            <p:nvPicPr>
              <p:cNvPr id="29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转关报关流程</a:t>
                </a:r>
                <a:endParaRPr/>
              </a:p>
            </p:txBody>
          </p:sp>
          <p:sp>
            <p:nvSpPr>
              <p:cNvPr id="30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货物在境内运输过程中，需要从一关区转运至另一关区时，向海关申报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海关审核报关资料，对货物进行查验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查验合格后，海关办理货物转关手续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货物到达目的地关区后，办理进口或出口报关手续</a:t>
                </a:r>
                <a:endParaRPr/>
              </a:p>
            </p:txBody>
          </p:sp>
          <p:sp>
            <p:nvSpPr>
              <p:cNvPr id="30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1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转关报关操作</a:t>
                </a:r>
                <a:endParaRPr/>
              </a:p>
            </p:txBody>
          </p:sp>
          <p:sp>
            <p:nvSpPr>
              <p:cNvPr id="31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准备转关报关所需资料，如合同、发票、提单等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选择合适的报关方式，如电子报关、纸质报关等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向海关提交报关资料，办理转关手续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配合海关查验，确保货物顺利通关</a:t>
                </a:r>
                <a:endParaRPr/>
              </a:p>
            </p:txBody>
          </p:sp>
          <p:sp>
            <p:nvSpPr>
              <p:cNvPr id="31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转关报关流程与操作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海关报关所需资料与文件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进口报关所需资料与文件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进口报关所需资料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合同、发票、提单等商业文件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装箱单、重量单、产地证等货物文件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进口许可证、进口配额证等许可文件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进口报关所需文件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海关税则归类表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关税税率表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进出口货物征免税证明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其他海关要求的文件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出口报关所需资料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合同、发票、提单等商业文件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装箱单、重量单、产地证等货物文件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出口许可证、出口配额证等许可文件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出口报关所需文件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海关税则归类表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关税税率表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进出口货物征免税证明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其他海关要求的文件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出口报关所需资料与文件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转关报关所需资料与文件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转关报关所需资料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合同、发票、提单等商业文件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装箱单、重量单、产地证等货物文件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转关许可证、转关配额证等许可文件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转关报关所需文件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海关税则归类表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关税税率表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进出口货物征免税证明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其他海关要求的文件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https://d.book118.com/876030003003010052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海关报关流程与操作实务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2024-09-18T02:29:26.679</cp:lastPrinted>
  <dcterms:created xsi:type="dcterms:W3CDTF">2024-09-17T18:29:26Z</dcterms:created>
  <dcterms:modified xsi:type="dcterms:W3CDTF">2024-09-17T18:29:28Z</dcterms:modified>
</cp:coreProperties>
</file>