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5D9710-FD3D-4181-B2B2-DE8F45667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87766D-D8C4-409B-9A27-DF94CE88D5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0033E6-9140-4963-AE2B-95BF6D64F7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373ABE-3210-45D7-9097-472C2781E3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7D4373-38AD-40D4-B62B-EEBBA14B23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9A104E-2A6E-4222-963F-3DFF1AD6F4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E227A6-1700-4571-85EC-A76BAFB211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B0AD0D-ECDB-43E4-8054-BEA683EC71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805BE5-9CBB-4CC8-9091-7E213FD6F8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0A06C6-D918-4D89-B183-207B8BD887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03B42E-157D-49D4-A8B6-B029DB648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603200421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恩度联合化疗的查房</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恩度联合化疗概述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恩度联合化疗的适应症与禁忌症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恩度联合化疗的给药方式与剂量</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恩度联合化疗的疗效与副作用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恩度联合化疗的病例分享与讨论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恩度联合化疗概述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8" r="2068"/>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恩度联合化疗是指将恩度（重组人血管内皮抑制素）与化疗药物联合应用，以增强抗肿瘤效果的治疗方法。</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恩度是一种新型的抗血管生成药物，通过抑制肿瘤血管生成，切断肿瘤营养供给，从而抑制肿瘤的生长和扩散。</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化疗药物是指能够杀死或抑制肿瘤细胞生长的药物，通过干扰细胞分裂、阻止肿瘤细胞复制等机制发挥抗肿瘤作用。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恩度联合化疗的定义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恩度联合化疗可以发挥两种药物的协同作用，一方面通过化疗药物直接杀死或抑制肿瘤细胞生长，另一方面通过恩度抑制肿瘤血管生成，双重作用机制提高治疗效果。</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恩度联合化疗的原理是基于肿瘤血管生成与肿瘤细胞增殖之间的密切关系。</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肿瘤血管生成是肿瘤生长和扩散的关键过程，通过抑制肿瘤血管生成，可以切断肿瘤的营养供给，从而抑制肿瘤的生长和扩散。</a:t>
            </a:r>
          </a:p>
        </p:txBody>
      </p:sp>
      <p:pic>
        <p:nvPicPr>
          <p:cNvPr id="12" name="Picture 12"/>
          <p:cNvPicPr>
            <a:picLocks noChangeAspect="1"/>
          </p:cNvPicPr>
          <p:nvPr/>
        </p:nvPicPr>
        <p:blipFill>
          <a:blip r:embed="rId2"/>
          <a:srcRect t="4762" b="4762"/>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5882" b="5882"/>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恩度联合化疗的原理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恩度联合化疗在多种恶性肿瘤的治疗中得到应用，如非小细胞肺癌、结直肠癌、肝癌等。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在临床试验中，恩度联合化疗显示出较好的疗效和安全性，能够延长患者的生存期，提高生活质量。</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然而，恩度联合化疗也存在一定的不良反应，如心脏毒性、骨髓抑制等，需要在治疗过程中密切监测并及时处理。</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恩度联合化疗的临床应用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恩度联合化疗的适应症与禁忌症</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对于无法手术或转移性晚期非小细胞肺癌，恩度联合化疗可提高患者生存率和生活质量。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晚期非小细胞肺癌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结直肠癌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乳腺癌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对于结直肠癌肝转移或肺转移，恩度联合化疗有助于控制病情进展，延长生存期。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对于激素受体阳性的乳腺癌患者，恩度联合化疗有助于提高治疗效果，降低复发风险。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禁忌症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对恩度或化疗药物过敏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如果患者对恩度或化疗药物存在过敏反应，应禁止使用。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严重肝肾功能不全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由于恩度和化疗药物对肝肾功能有一定影响，严重肝肾功能不全的患者应慎用。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妊娠期和哺乳期妇女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由于药物对胎儿和婴儿的影响未知，妊娠期和哺乳期妇女应禁用。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患者应在医生的指导下使用恩度联合化疗，遵循医嘱的剂量和用药方案。</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严格遵医嘱用药</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在使用过程中，应密切监测患者的不良反应，及时处理并调整治疗方案。</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监测不良反应</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患者在治疗期间应保持良好的作息、饮食和运动习惯，以提高治疗效果和生活质量。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保持健康生活方式</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恩度联合化疗的给药方式与剂量</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恩度（重组人血管内皮抑制素）通常通过静脉注射给药，一般选择较大的血管进行穿刺，以避免药物外渗。</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静脉注射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恩度常与化疗药物联合使用，通过不同的作用机制协同抗肿瘤，提高治疗效果。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联合化疗</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给药方式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https://d.book118.com/876032004210010044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2024-09-13T06:39:08.733</cp:lastPrinted>
  <dcterms:created xsi:type="dcterms:W3CDTF">2024-09-12T22:39:08Z</dcterms:created>
  <dcterms:modified xsi:type="dcterms:W3CDTF">2024-09-12T22:39:10Z</dcterms:modified>
</cp:coreProperties>
</file>