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FAED3-A576-46FE-83A7-5D881E2D5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2BE70-0CD2-461C-ADCC-D814CB8B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8DC78-DF20-4679-9514-B9343DAB2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086D1-52C3-48A1-B585-D875EBFB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D127A-404A-49EC-8CAF-883B391E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80F12-7F27-4E51-8ED9-F22BB906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5293D-C9F1-4537-887C-89EADEEB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63411-BE34-4E96-8D9A-B08EF9D04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00A11-228A-4A16-90EC-2769BE34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EAD91-0425-4FB7-872B-15AE0C502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EB251-AE3B-413F-86BC-50FC9EE9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32005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心理健康主题班会方案设计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心理健康主题班会的目的和目标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班会形式设计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班会评估与反馈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心理健康是指个体内部心理过程和外部行为在逻辑上的一致性，以及个体与环境之间的一种平衡状态。它表现为个体能够适应环境，具有积极的情绪，良好的人际关系，以及应对压力和挫折的能力。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心理健康不仅包括没有心理疾病，还涉及到个体在认知、情感、意志和行为等方面的积极发展和完善。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心理健康对个体的整体健康和幸福感有着重要的影响。一个健康的心理状态可以提高个体的生活质量，增强幸福感和满足感，提高学习和工作效率。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心理健康有助于个体更好地应对生活中的挑战和压力，增强自我调节能力，提高适应环境的能力。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心理健康问题在人群中普遍存在，无论是儿童、青少年还是成年人，都可能面临各种心理问题，如焦虑、抑郁、自卑、人际关系问题等。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面对心理健康问题，及时寻求帮助和支持是至关重要的。通过心理健康教育、心理咨询和治疗等途径，可以帮助个体更好地应对心理问题，恢复心理健康。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心理健康主题班会的目的和目标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通过班会活动，让学生了解心理健康的重要性，认识到心理健康对个人发展的影响。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增强学生心理素质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通过互动和体验，培养学生的心理素质，提高其应对压力和挫折的能力。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通过早期干预和心理健康教育，预防学生出现心理问题和障碍。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培养学生自我调节、应对压力的能力，提高其心理素质。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引导学生树立正确的心理健康观念，培养其积极向上的心态和价值观。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让学生了解心理健康的基本概念、标准及其影响因素。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学生能够理解心理健康的重要性，树立正确的心理健康观念。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学生能够掌握一些自我调节和应对压力的技巧和方法。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学生能够积极参与班会活动，增强班级凝聚力和向心力。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班会内容设计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心理健康是指个体心理活动在各个方面都处于良好状态，包括智力正常、情绪稳定、行为协调、人际关系和谐等。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心理健康对于个人的学习、工作和生活都有重要影响，保持良好的心理健康有助于提高生活质量。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包括自我认知、情绪调节、压力应对、人际交往等方面的能力。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抑郁症是一种常见的心理问题，表现为持续的情绪低落、兴趣丧失等，应对方法包括药物治疗、心理治疗等。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焦虑症是一种常见的心理问题，表现为过度担心、紧张不安等，应对方法包括放松训练、认知行为疗法等。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人际关系问题表现为与他人相处不和谐、沟通困难等，应对方法包括学习沟通技巧、提高情商等。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09" r="149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283" r="102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通过放松训练、冥想等方式调节情绪，保持心态平衡。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学会自我调节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与他人建立良好的关系，增强社交支持。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合理规划学习和生活时间，避免过度疲劳和压力。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通过培养兴趣爱好，丰富生活体验，提高幸福感。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保持心理健康的技巧和方法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组织小组讨论，探讨如何应对常见的心理问题和保持心理健康的技巧和方法。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邀请同学分享自己的心理健康故事和经验，引发共鸣和思考。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https://d.book118.com/876032005002010045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2024-09-13T15:28:24.856</cp:lastPrinted>
  <dcterms:created xsi:type="dcterms:W3CDTF">2024-09-13T07:28:24Z</dcterms:created>
  <dcterms:modified xsi:type="dcterms:W3CDTF">2024-09-13T07:28:27Z</dcterms:modified>
</cp:coreProperties>
</file>