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1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0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pn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3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image" Target="../media/image5.png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image" Target="../media/image7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image" Target="../media/image3.png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image" Target="../media/image3.png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image" Target="../media/image3.png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3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3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image" Target="../media/image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C52B5-89D5-4D82-A31F-1FC77540D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93BD8-4F2E-4FD8-849B-22126D1C4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96E4B-6A91-4EFB-A29D-C2E8CA6C6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ECF49-CBB5-4804-85C6-20356C83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932396-883D-49F4-BA63-BDD217CCB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5F1FD2-F4FB-46BA-BFA5-D5D1D0B0D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6EB10-5B1B-49B6-88A9-3060E47D8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D0F0B-B863-47E7-A32C-12F1477D4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3F5A6-8E4B-4937-A998-411071DF8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B2835-44DF-4DBF-A6A3-97E034FAA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F97F5-2A6F-4C6D-BE3A-64458C911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-1905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署名" descr="7b0a20202020227461726765744d6f64756c65223a202270726f636573734f6e6c696e65466f6e7473220a7d0a"/>
          <p:cNvSpPr txBox="1"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>
            <a:off x="1080000" y="4361180"/>
            <a:ext cx="5836920" cy="508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4" hasCustomPrompt="1"/>
            <p:custDataLst>
              <p:tags r:id="rId4"/>
            </p:custDataLst>
          </p:nvPr>
        </p:nvSpPr>
        <p:spPr>
          <a:xfrm>
            <a:off x="1080000" y="3543300"/>
            <a:ext cx="5836920" cy="4311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 descr="7b0a20202020227461726765744d6f64756c65223a202270726f636573734f6e6c696e65466f6e7473220a7d0a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080001" y="1320425"/>
            <a:ext cx="5836920" cy="21564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  <a:sym typeface="思源宋体 CN Heavy" panose="02020900000000000000" charset="-122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4" name="任意多边形: 形状 22"/>
          <p:cNvSpPr/>
          <p:nvPr>
            <p:custDataLst>
              <p:tags r:id="rId6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9" name="图片 6" descr="黑白色的花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8035" y="-11430"/>
            <a:ext cx="6323965" cy="6869430"/>
          </a:xfrm>
          <a:custGeom>
            <a:gdLst>
              <a:gd name="connsiteX0" fmla="*/ 0 w 4657694"/>
              <a:gd name="connsiteY0" fmla="*/ 0 h 6858000"/>
              <a:gd name="connsiteX1" fmla="*/ 4657694 w 4657694"/>
              <a:gd name="connsiteY1" fmla="*/ 0 h 6858000"/>
              <a:gd name="connsiteX2" fmla="*/ 4657694 w 4657694"/>
              <a:gd name="connsiteY2" fmla="*/ 6858000 h 6858000"/>
              <a:gd name="connsiteX3" fmla="*/ 0 w 4657694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7694" h="6858000">
                <a:moveTo>
                  <a:pt x="0" y="0"/>
                </a:moveTo>
                <a:lnTo>
                  <a:pt x="4657694" y="0"/>
                </a:lnTo>
                <a:lnTo>
                  <a:pt x="465769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2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63" name="图片 7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0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385635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4" name="任意多边形: 形状 23"/>
          <p:cNvSpPr/>
          <p:nvPr>
            <p:custDataLst>
              <p:tags r:id="rId3"/>
            </p:custDataLst>
          </p:nvPr>
        </p:nvSpPr>
        <p:spPr>
          <a:xfrm>
            <a:off x="-18662" y="3429000"/>
            <a:ext cx="12229325" cy="3422434"/>
          </a:xfrm>
          <a:custGeom>
            <a:gdLst>
              <a:gd name="connsiteX0" fmla="*/ 5685250 w 12193626"/>
              <a:gd name="connsiteY0" fmla="*/ 0 h 3412443"/>
              <a:gd name="connsiteX1" fmla="*/ 5774898 w 12193626"/>
              <a:gd name="connsiteY1" fmla="*/ 59764 h 3412443"/>
              <a:gd name="connsiteX2" fmla="*/ 5840638 w 12193626"/>
              <a:gd name="connsiteY2" fmla="*/ 5976 h 3412443"/>
              <a:gd name="connsiteX3" fmla="*/ 5954191 w 12193626"/>
              <a:gd name="connsiteY3" fmla="*/ 41835 h 3412443"/>
              <a:gd name="connsiteX4" fmla="*/ 6061767 w 12193626"/>
              <a:gd name="connsiteY4" fmla="*/ 5976 h 3412443"/>
              <a:gd name="connsiteX5" fmla="*/ 6241061 w 12193626"/>
              <a:gd name="connsiteY5" fmla="*/ 77694 h 3412443"/>
              <a:gd name="connsiteX6" fmla="*/ 6342661 w 12193626"/>
              <a:gd name="connsiteY6" fmla="*/ 47811 h 3412443"/>
              <a:gd name="connsiteX7" fmla="*/ 6414379 w 12193626"/>
              <a:gd name="connsiteY7" fmla="*/ 65741 h 3412443"/>
              <a:gd name="connsiteX8" fmla="*/ 6575744 w 12193626"/>
              <a:gd name="connsiteY8" fmla="*/ 83670 h 3412443"/>
              <a:gd name="connsiteX9" fmla="*/ 6707226 w 12193626"/>
              <a:gd name="connsiteY9" fmla="*/ 41835 h 3412443"/>
              <a:gd name="connsiteX10" fmla="*/ 6832732 w 12193626"/>
              <a:gd name="connsiteY10" fmla="*/ 107576 h 3412443"/>
              <a:gd name="connsiteX11" fmla="*/ 6885928 w 12193626"/>
              <a:gd name="connsiteY11" fmla="*/ 51962 h 3412443"/>
              <a:gd name="connsiteX12" fmla="*/ 6887235 w 12193626"/>
              <a:gd name="connsiteY12" fmla="*/ 52362 h 3412443"/>
              <a:gd name="connsiteX13" fmla="*/ 6919371 w 12193626"/>
              <a:gd name="connsiteY13" fmla="*/ 73970 h 3412443"/>
              <a:gd name="connsiteX14" fmla="*/ 6920189 w 12193626"/>
              <a:gd name="connsiteY14" fmla="*/ 75197 h 3412443"/>
              <a:gd name="connsiteX15" fmla="*/ 7006853 w 12193626"/>
              <a:gd name="connsiteY15" fmla="*/ 63751 h 3412443"/>
              <a:gd name="connsiteX16" fmla="*/ 7014211 w 12193626"/>
              <a:gd name="connsiteY16" fmla="*/ 75197 h 3412443"/>
              <a:gd name="connsiteX17" fmla="*/ 7010532 w 12193626"/>
              <a:gd name="connsiteY17" fmla="*/ 97271 h 3412443"/>
              <a:gd name="connsiteX18" fmla="*/ 7190401 w 12193626"/>
              <a:gd name="connsiteY18" fmla="*/ 118528 h 3412443"/>
              <a:gd name="connsiteX19" fmla="*/ 7271343 w 12193626"/>
              <a:gd name="connsiteY19" fmla="*/ 107082 h 3412443"/>
              <a:gd name="connsiteX20" fmla="*/ 7297914 w 12193626"/>
              <a:gd name="connsiteY20" fmla="*/ 97680 h 3412443"/>
              <a:gd name="connsiteX21" fmla="*/ 7359642 w 12193626"/>
              <a:gd name="connsiteY21" fmla="*/ 110762 h 3412443"/>
              <a:gd name="connsiteX22" fmla="*/ 7432407 w 12193626"/>
              <a:gd name="connsiteY22" fmla="*/ 67021 h 3412443"/>
              <a:gd name="connsiteX23" fmla="*/ 7535831 w 12193626"/>
              <a:gd name="connsiteY23" fmla="*/ 69882 h 3412443"/>
              <a:gd name="connsiteX24" fmla="*/ 7567309 w 12193626"/>
              <a:gd name="connsiteY24" fmla="*/ 70291 h 3412443"/>
              <a:gd name="connsiteX25" fmla="*/ 7612276 w 12193626"/>
              <a:gd name="connsiteY25" fmla="*/ 98498 h 3412443"/>
              <a:gd name="connsiteX26" fmla="*/ 7649885 w 12193626"/>
              <a:gd name="connsiteY26" fmla="*/ 76831 h 3412443"/>
              <a:gd name="connsiteX27" fmla="*/ 7676048 w 12193626"/>
              <a:gd name="connsiteY27" fmla="*/ 68655 h 3412443"/>
              <a:gd name="connsiteX28" fmla="*/ 7751266 w 12193626"/>
              <a:gd name="connsiteY28" fmla="*/ 60889 h 3412443"/>
              <a:gd name="connsiteX29" fmla="*/ 7756580 w 12193626"/>
              <a:gd name="connsiteY29" fmla="*/ 61297 h 3412443"/>
              <a:gd name="connsiteX30" fmla="*/ 7766391 w 12193626"/>
              <a:gd name="connsiteY30" fmla="*/ 62933 h 3412443"/>
              <a:gd name="connsiteX31" fmla="*/ 7760260 w 12193626"/>
              <a:gd name="connsiteY31" fmla="*/ 64567 h 3412443"/>
              <a:gd name="connsiteX32" fmla="*/ 7818717 w 12193626"/>
              <a:gd name="connsiteY32" fmla="*/ 71109 h 3412443"/>
              <a:gd name="connsiteX33" fmla="*/ 7824440 w 12193626"/>
              <a:gd name="connsiteY33" fmla="*/ 75197 h 3412443"/>
              <a:gd name="connsiteX34" fmla="*/ 7995316 w 12193626"/>
              <a:gd name="connsiteY34" fmla="*/ 74787 h 3412443"/>
              <a:gd name="connsiteX35" fmla="*/ 8025567 w 12193626"/>
              <a:gd name="connsiteY35" fmla="*/ 69882 h 3412443"/>
              <a:gd name="connsiteX36" fmla="*/ 8095879 w 12193626"/>
              <a:gd name="connsiteY36" fmla="*/ 103812 h 3412443"/>
              <a:gd name="connsiteX37" fmla="*/ 8224240 w 12193626"/>
              <a:gd name="connsiteY37" fmla="*/ 141421 h 3412443"/>
              <a:gd name="connsiteX38" fmla="*/ 8326030 w 12193626"/>
              <a:gd name="connsiteY38" fmla="*/ 156546 h 3412443"/>
              <a:gd name="connsiteX39" fmla="*/ 8328482 w 12193626"/>
              <a:gd name="connsiteY39" fmla="*/ 151232 h 3412443"/>
              <a:gd name="connsiteX40" fmla="*/ 8327257 w 12193626"/>
              <a:gd name="connsiteY40" fmla="*/ 120572 h 3412443"/>
              <a:gd name="connsiteX41" fmla="*/ 8330526 w 12193626"/>
              <a:gd name="connsiteY41" fmla="*/ 115258 h 3412443"/>
              <a:gd name="connsiteX42" fmla="*/ 8493635 w 12193626"/>
              <a:gd name="connsiteY42" fmla="*/ 107900 h 3412443"/>
              <a:gd name="connsiteX43" fmla="*/ 8497723 w 12193626"/>
              <a:gd name="connsiteY43" fmla="*/ 103812 h 3412443"/>
              <a:gd name="connsiteX44" fmla="*/ 8501811 w 12193626"/>
              <a:gd name="connsiteY44" fmla="*/ 69882 h 3412443"/>
              <a:gd name="connsiteX45" fmla="*/ 8506307 w 12193626"/>
              <a:gd name="connsiteY45" fmla="*/ 65795 h 3412443"/>
              <a:gd name="connsiteX46" fmla="*/ 8560677 w 12193626"/>
              <a:gd name="connsiteY46" fmla="*/ 72335 h 3412443"/>
              <a:gd name="connsiteX47" fmla="*/ 8654291 w 12193626"/>
              <a:gd name="connsiteY47" fmla="*/ 71517 h 3412443"/>
              <a:gd name="connsiteX48" fmla="*/ 8680454 w 12193626"/>
              <a:gd name="connsiteY48" fmla="*/ 72743 h 3412443"/>
              <a:gd name="connsiteX49" fmla="*/ 8777338 w 12193626"/>
              <a:gd name="connsiteY49" fmla="*/ 123026 h 3412443"/>
              <a:gd name="connsiteX50" fmla="*/ 8782652 w 12193626"/>
              <a:gd name="connsiteY50" fmla="*/ 123842 h 3412443"/>
              <a:gd name="connsiteX51" fmla="*/ 8841927 w 12193626"/>
              <a:gd name="connsiteY51" fmla="*/ 120572 h 3412443"/>
              <a:gd name="connsiteX52" fmla="*/ 8917554 w 12193626"/>
              <a:gd name="connsiteY52" fmla="*/ 129566 h 3412443"/>
              <a:gd name="connsiteX53" fmla="*/ 8921642 w 12193626"/>
              <a:gd name="connsiteY53" fmla="*/ 132428 h 3412443"/>
              <a:gd name="connsiteX54" fmla="*/ 8930227 w 12193626"/>
              <a:gd name="connsiteY54" fmla="*/ 160226 h 3412443"/>
              <a:gd name="connsiteX55" fmla="*/ 8933088 w 12193626"/>
              <a:gd name="connsiteY55" fmla="*/ 163087 h 3412443"/>
              <a:gd name="connsiteX56" fmla="*/ 8967427 w 12193626"/>
              <a:gd name="connsiteY56" fmla="*/ 165540 h 3412443"/>
              <a:gd name="connsiteX57" fmla="*/ 8997678 w 12193626"/>
              <a:gd name="connsiteY57" fmla="*/ 161861 h 3412443"/>
              <a:gd name="connsiteX58" fmla="*/ 9045915 w 12193626"/>
              <a:gd name="connsiteY58" fmla="*/ 144282 h 3412443"/>
              <a:gd name="connsiteX59" fmla="*/ 9047958 w 12193626"/>
              <a:gd name="connsiteY59" fmla="*/ 144282 h 3412443"/>
              <a:gd name="connsiteX60" fmla="*/ 9199622 w 12193626"/>
              <a:gd name="connsiteY60" fmla="*/ 142648 h 3412443"/>
              <a:gd name="connsiteX61" fmla="*/ 9233960 w 12193626"/>
              <a:gd name="connsiteY61" fmla="*/ 125478 h 3412443"/>
              <a:gd name="connsiteX62" fmla="*/ 9234369 w 12193626"/>
              <a:gd name="connsiteY62" fmla="*/ 125478 h 3412443"/>
              <a:gd name="connsiteX63" fmla="*/ 9298550 w 12193626"/>
              <a:gd name="connsiteY63" fmla="*/ 107491 h 3412443"/>
              <a:gd name="connsiteX64" fmla="*/ 9390528 w 12193626"/>
              <a:gd name="connsiteY64" fmla="*/ 105447 h 3412443"/>
              <a:gd name="connsiteX65" fmla="*/ 9393799 w 12193626"/>
              <a:gd name="connsiteY65" fmla="*/ 110352 h 3412443"/>
              <a:gd name="connsiteX66" fmla="*/ 9393799 w 12193626"/>
              <a:gd name="connsiteY66" fmla="*/ 110762 h 3412443"/>
              <a:gd name="connsiteX67" fmla="*/ 9397477 w 12193626"/>
              <a:gd name="connsiteY67" fmla="*/ 115667 h 3412443"/>
              <a:gd name="connsiteX68" fmla="*/ 9495179 w 12193626"/>
              <a:gd name="connsiteY68" fmla="*/ 111988 h 3412443"/>
              <a:gd name="connsiteX69" fmla="*/ 9497223 w 12193626"/>
              <a:gd name="connsiteY69" fmla="*/ 119755 h 3412443"/>
              <a:gd name="connsiteX70" fmla="*/ 9560178 w 12193626"/>
              <a:gd name="connsiteY70" fmla="*/ 111170 h 3412443"/>
              <a:gd name="connsiteX71" fmla="*/ 9561813 w 12193626"/>
              <a:gd name="connsiteY71" fmla="*/ 111170 h 3412443"/>
              <a:gd name="connsiteX72" fmla="*/ 9684451 w 12193626"/>
              <a:gd name="connsiteY72" fmla="*/ 158590 h 3412443"/>
              <a:gd name="connsiteX73" fmla="*/ 9685677 w 12193626"/>
              <a:gd name="connsiteY73" fmla="*/ 159408 h 3412443"/>
              <a:gd name="connsiteX74" fmla="*/ 9721243 w 12193626"/>
              <a:gd name="connsiteY74" fmla="*/ 170854 h 3412443"/>
              <a:gd name="connsiteX75" fmla="*/ 9723287 w 12193626"/>
              <a:gd name="connsiteY75" fmla="*/ 170854 h 3412443"/>
              <a:gd name="connsiteX76" fmla="*/ 9819762 w 12193626"/>
              <a:gd name="connsiteY76" fmla="*/ 130792 h 3412443"/>
              <a:gd name="connsiteX77" fmla="*/ 9823850 w 12193626"/>
              <a:gd name="connsiteY77" fmla="*/ 133246 h 3412443"/>
              <a:gd name="connsiteX78" fmla="*/ 9831208 w 12193626"/>
              <a:gd name="connsiteY78" fmla="*/ 143874 h 3412443"/>
              <a:gd name="connsiteX79" fmla="*/ 9836114 w 12193626"/>
              <a:gd name="connsiteY79" fmla="*/ 143056 h 3412443"/>
              <a:gd name="connsiteX80" fmla="*/ 9932997 w 12193626"/>
              <a:gd name="connsiteY80" fmla="*/ 121798 h 3412443"/>
              <a:gd name="connsiteX81" fmla="*/ 10036422 w 12193626"/>
              <a:gd name="connsiteY81" fmla="*/ 147962 h 3412443"/>
              <a:gd name="connsiteX82" fmla="*/ 10038466 w 12193626"/>
              <a:gd name="connsiteY82" fmla="*/ 147144 h 3412443"/>
              <a:gd name="connsiteX83" fmla="*/ 10056862 w 12193626"/>
              <a:gd name="connsiteY83" fmla="*/ 109535 h 3412443"/>
              <a:gd name="connsiteX84" fmla="*/ 10063402 w 12193626"/>
              <a:gd name="connsiteY84" fmla="*/ 95636 h 3412443"/>
              <a:gd name="connsiteX85" fmla="*/ 10103873 w 12193626"/>
              <a:gd name="connsiteY85" fmla="*/ 96862 h 3412443"/>
              <a:gd name="connsiteX86" fmla="*/ 10172141 w 12193626"/>
              <a:gd name="connsiteY86" fmla="*/ 73561 h 3412443"/>
              <a:gd name="connsiteX87" fmla="*/ 10267799 w 12193626"/>
              <a:gd name="connsiteY87" fmla="*/ 40040 h 3412443"/>
              <a:gd name="connsiteX88" fmla="*/ 10269026 w 12193626"/>
              <a:gd name="connsiteY88" fmla="*/ 40449 h 3412443"/>
              <a:gd name="connsiteX89" fmla="*/ 10301730 w 12193626"/>
              <a:gd name="connsiteY89" fmla="*/ 119346 h 3412443"/>
              <a:gd name="connsiteX90" fmla="*/ 10304999 w 12193626"/>
              <a:gd name="connsiteY90" fmla="*/ 121390 h 3412443"/>
              <a:gd name="connsiteX91" fmla="*/ 10444808 w 12193626"/>
              <a:gd name="connsiteY91" fmla="*/ 156955 h 3412443"/>
              <a:gd name="connsiteX92" fmla="*/ 10514303 w 12193626"/>
              <a:gd name="connsiteY92" fmla="*/ 212960 h 3412443"/>
              <a:gd name="connsiteX93" fmla="*/ 10515119 w 12193626"/>
              <a:gd name="connsiteY93" fmla="*/ 205193 h 3412443"/>
              <a:gd name="connsiteX94" fmla="*/ 10499586 w 12193626"/>
              <a:gd name="connsiteY94" fmla="*/ 190477 h 3412443"/>
              <a:gd name="connsiteX95" fmla="*/ 10500403 w 12193626"/>
              <a:gd name="connsiteY95" fmla="*/ 182709 h 3412443"/>
              <a:gd name="connsiteX96" fmla="*/ 10516755 w 12193626"/>
              <a:gd name="connsiteY96" fmla="*/ 180257 h 3412443"/>
              <a:gd name="connsiteX97" fmla="*/ 10608734 w 12193626"/>
              <a:gd name="connsiteY97" fmla="*/ 218274 h 3412443"/>
              <a:gd name="connsiteX98" fmla="*/ 10677820 w 12193626"/>
              <a:gd name="connsiteY98" fmla="*/ 209689 h 3412443"/>
              <a:gd name="connsiteX99" fmla="*/ 10677820 w 12193626"/>
              <a:gd name="connsiteY99" fmla="*/ 207645 h 3412443"/>
              <a:gd name="connsiteX100" fmla="*/ 10672913 w 12193626"/>
              <a:gd name="connsiteY100" fmla="*/ 173307 h 3412443"/>
              <a:gd name="connsiteX101" fmla="*/ 10676593 w 12193626"/>
              <a:gd name="connsiteY101" fmla="*/ 168401 h 3412443"/>
              <a:gd name="connsiteX102" fmla="*/ 10851557 w 12193626"/>
              <a:gd name="connsiteY102" fmla="*/ 204375 h 3412443"/>
              <a:gd name="connsiteX103" fmla="*/ 10849922 w 12193626"/>
              <a:gd name="connsiteY103" fmla="*/ 211325 h 3412443"/>
              <a:gd name="connsiteX104" fmla="*/ 10961113 w 12193626"/>
              <a:gd name="connsiteY104" fmla="*/ 196609 h 3412443"/>
              <a:gd name="connsiteX105" fmla="*/ 10959478 w 12193626"/>
              <a:gd name="connsiteY105" fmla="*/ 190477 h 3412443"/>
              <a:gd name="connsiteX106" fmla="*/ 11089066 w 12193626"/>
              <a:gd name="connsiteY106" fmla="*/ 191293 h 3412443"/>
              <a:gd name="connsiteX107" fmla="*/ 11140982 w 12193626"/>
              <a:gd name="connsiteY107" fmla="*/ 191293 h 3412443"/>
              <a:gd name="connsiteX108" fmla="*/ 11228056 w 12193626"/>
              <a:gd name="connsiteY108" fmla="*/ 161452 h 3412443"/>
              <a:gd name="connsiteX109" fmla="*/ 11320443 w 12193626"/>
              <a:gd name="connsiteY109" fmla="*/ 232173 h 3412443"/>
              <a:gd name="connsiteX110" fmla="*/ 11423050 w 12193626"/>
              <a:gd name="connsiteY110" fmla="*/ 209689 h 3412443"/>
              <a:gd name="connsiteX111" fmla="*/ 11502765 w 12193626"/>
              <a:gd name="connsiteY111" fmla="*/ 105856 h 3412443"/>
              <a:gd name="connsiteX112" fmla="*/ 11525658 w 12193626"/>
              <a:gd name="connsiteY112" fmla="*/ 143465 h 3412443"/>
              <a:gd name="connsiteX113" fmla="*/ 11533424 w 12193626"/>
              <a:gd name="connsiteY113" fmla="*/ 145918 h 3412443"/>
              <a:gd name="connsiteX114" fmla="*/ 11615183 w 12193626"/>
              <a:gd name="connsiteY114" fmla="*/ 124660 h 3412443"/>
              <a:gd name="connsiteX115" fmla="*/ 11721061 w 12193626"/>
              <a:gd name="connsiteY115" fmla="*/ 184753 h 3412443"/>
              <a:gd name="connsiteX116" fmla="*/ 11728420 w 12193626"/>
              <a:gd name="connsiteY116" fmla="*/ 184753 h 3412443"/>
              <a:gd name="connsiteX117" fmla="*/ 12193626 w 12193626"/>
              <a:gd name="connsiteY117" fmla="*/ 214595 h 3412443"/>
              <a:gd name="connsiteX118" fmla="*/ 12193626 w 12193626"/>
              <a:gd name="connsiteY118" fmla="*/ 365490 h 3412443"/>
              <a:gd name="connsiteX119" fmla="*/ 12193626 w 12193626"/>
              <a:gd name="connsiteY119" fmla="*/ 514240 h 3412443"/>
              <a:gd name="connsiteX120" fmla="*/ 12193626 w 12193626"/>
              <a:gd name="connsiteY120" fmla="*/ 1208086 h 3412443"/>
              <a:gd name="connsiteX121" fmla="*/ 12193626 w 12193626"/>
              <a:gd name="connsiteY121" fmla="*/ 2303928 h 3412443"/>
              <a:gd name="connsiteX122" fmla="*/ 12193626 w 12193626"/>
              <a:gd name="connsiteY122" fmla="*/ 3412443 h 3412443"/>
              <a:gd name="connsiteX123" fmla="*/ 0 w 12193626"/>
              <a:gd name="connsiteY123" fmla="*/ 3412443 h 3412443"/>
              <a:gd name="connsiteX124" fmla="*/ 0 w 12193626"/>
              <a:gd name="connsiteY124" fmla="*/ 2303929 h 3412443"/>
              <a:gd name="connsiteX125" fmla="*/ 0 w 12193626"/>
              <a:gd name="connsiteY125" fmla="*/ 1208086 h 3412443"/>
              <a:gd name="connsiteX126" fmla="*/ 0 w 12193626"/>
              <a:gd name="connsiteY126" fmla="*/ 514241 h 3412443"/>
              <a:gd name="connsiteX127" fmla="*/ 0 w 12193626"/>
              <a:gd name="connsiteY127" fmla="*/ 365491 h 3412443"/>
              <a:gd name="connsiteX128" fmla="*/ 0 w 12193626"/>
              <a:gd name="connsiteY128" fmla="*/ 214596 h 3412443"/>
              <a:gd name="connsiteX129" fmla="*/ 465206 w 12193626"/>
              <a:gd name="connsiteY129" fmla="*/ 184754 h 3412443"/>
              <a:gd name="connsiteX130" fmla="*/ 472565 w 12193626"/>
              <a:gd name="connsiteY130" fmla="*/ 184754 h 3412443"/>
              <a:gd name="connsiteX131" fmla="*/ 578443 w 12193626"/>
              <a:gd name="connsiteY131" fmla="*/ 124661 h 3412443"/>
              <a:gd name="connsiteX132" fmla="*/ 660202 w 12193626"/>
              <a:gd name="connsiteY132" fmla="*/ 145919 h 3412443"/>
              <a:gd name="connsiteX133" fmla="*/ 667969 w 12193626"/>
              <a:gd name="connsiteY133" fmla="*/ 143466 h 3412443"/>
              <a:gd name="connsiteX134" fmla="*/ 690862 w 12193626"/>
              <a:gd name="connsiteY134" fmla="*/ 105857 h 3412443"/>
              <a:gd name="connsiteX135" fmla="*/ 770576 w 12193626"/>
              <a:gd name="connsiteY135" fmla="*/ 209690 h 3412443"/>
              <a:gd name="connsiteX136" fmla="*/ 873183 w 12193626"/>
              <a:gd name="connsiteY136" fmla="*/ 232174 h 3412443"/>
              <a:gd name="connsiteX137" fmla="*/ 965570 w 12193626"/>
              <a:gd name="connsiteY137" fmla="*/ 161453 h 3412443"/>
              <a:gd name="connsiteX138" fmla="*/ 1052644 w 12193626"/>
              <a:gd name="connsiteY138" fmla="*/ 191294 h 3412443"/>
              <a:gd name="connsiteX139" fmla="*/ 1104560 w 12193626"/>
              <a:gd name="connsiteY139" fmla="*/ 191294 h 3412443"/>
              <a:gd name="connsiteX140" fmla="*/ 1234148 w 12193626"/>
              <a:gd name="connsiteY140" fmla="*/ 190478 h 3412443"/>
              <a:gd name="connsiteX141" fmla="*/ 1232513 w 12193626"/>
              <a:gd name="connsiteY141" fmla="*/ 196610 h 3412443"/>
              <a:gd name="connsiteX142" fmla="*/ 1343704 w 12193626"/>
              <a:gd name="connsiteY142" fmla="*/ 211326 h 3412443"/>
              <a:gd name="connsiteX143" fmla="*/ 1342069 w 12193626"/>
              <a:gd name="connsiteY143" fmla="*/ 204376 h 3412443"/>
              <a:gd name="connsiteX144" fmla="*/ 1517033 w 12193626"/>
              <a:gd name="connsiteY144" fmla="*/ 168402 h 3412443"/>
              <a:gd name="connsiteX145" fmla="*/ 1520713 w 12193626"/>
              <a:gd name="connsiteY145" fmla="*/ 173308 h 3412443"/>
              <a:gd name="connsiteX146" fmla="*/ 1515806 w 12193626"/>
              <a:gd name="connsiteY146" fmla="*/ 207646 h 3412443"/>
              <a:gd name="connsiteX147" fmla="*/ 1515806 w 12193626"/>
              <a:gd name="connsiteY147" fmla="*/ 209690 h 3412443"/>
              <a:gd name="connsiteX148" fmla="*/ 1584893 w 12193626"/>
              <a:gd name="connsiteY148" fmla="*/ 218275 h 3412443"/>
              <a:gd name="connsiteX149" fmla="*/ 1676871 w 12193626"/>
              <a:gd name="connsiteY149" fmla="*/ 180258 h 3412443"/>
              <a:gd name="connsiteX150" fmla="*/ 1693223 w 12193626"/>
              <a:gd name="connsiteY150" fmla="*/ 182710 h 3412443"/>
              <a:gd name="connsiteX151" fmla="*/ 1694041 w 12193626"/>
              <a:gd name="connsiteY151" fmla="*/ 190478 h 3412443"/>
              <a:gd name="connsiteX152" fmla="*/ 1678507 w 12193626"/>
              <a:gd name="connsiteY152" fmla="*/ 205194 h 3412443"/>
              <a:gd name="connsiteX153" fmla="*/ 1679324 w 12193626"/>
              <a:gd name="connsiteY153" fmla="*/ 212961 h 3412443"/>
              <a:gd name="connsiteX154" fmla="*/ 1748819 w 12193626"/>
              <a:gd name="connsiteY154" fmla="*/ 156956 h 3412443"/>
              <a:gd name="connsiteX155" fmla="*/ 1888627 w 12193626"/>
              <a:gd name="connsiteY155" fmla="*/ 121391 h 3412443"/>
              <a:gd name="connsiteX156" fmla="*/ 1891896 w 12193626"/>
              <a:gd name="connsiteY156" fmla="*/ 119347 h 3412443"/>
              <a:gd name="connsiteX157" fmla="*/ 1924600 w 12193626"/>
              <a:gd name="connsiteY157" fmla="*/ 40450 h 3412443"/>
              <a:gd name="connsiteX158" fmla="*/ 1925827 w 12193626"/>
              <a:gd name="connsiteY158" fmla="*/ 40041 h 3412443"/>
              <a:gd name="connsiteX159" fmla="*/ 2021485 w 12193626"/>
              <a:gd name="connsiteY159" fmla="*/ 73562 h 3412443"/>
              <a:gd name="connsiteX160" fmla="*/ 2089753 w 12193626"/>
              <a:gd name="connsiteY160" fmla="*/ 96863 h 3412443"/>
              <a:gd name="connsiteX161" fmla="*/ 2130224 w 12193626"/>
              <a:gd name="connsiteY161" fmla="*/ 95637 h 3412443"/>
              <a:gd name="connsiteX162" fmla="*/ 2136764 w 12193626"/>
              <a:gd name="connsiteY162" fmla="*/ 109536 h 3412443"/>
              <a:gd name="connsiteX163" fmla="*/ 2155160 w 12193626"/>
              <a:gd name="connsiteY163" fmla="*/ 147145 h 3412443"/>
              <a:gd name="connsiteX164" fmla="*/ 2157204 w 12193626"/>
              <a:gd name="connsiteY164" fmla="*/ 147963 h 3412443"/>
              <a:gd name="connsiteX165" fmla="*/ 2260630 w 12193626"/>
              <a:gd name="connsiteY165" fmla="*/ 121800 h 3412443"/>
              <a:gd name="connsiteX166" fmla="*/ 2357513 w 12193626"/>
              <a:gd name="connsiteY166" fmla="*/ 143057 h 3412443"/>
              <a:gd name="connsiteX167" fmla="*/ 2362419 w 12193626"/>
              <a:gd name="connsiteY167" fmla="*/ 143875 h 3412443"/>
              <a:gd name="connsiteX168" fmla="*/ 2369776 w 12193626"/>
              <a:gd name="connsiteY168" fmla="*/ 133247 h 3412443"/>
              <a:gd name="connsiteX169" fmla="*/ 2373865 w 12193626"/>
              <a:gd name="connsiteY169" fmla="*/ 130793 h 3412443"/>
              <a:gd name="connsiteX170" fmla="*/ 2470339 w 12193626"/>
              <a:gd name="connsiteY170" fmla="*/ 170855 h 3412443"/>
              <a:gd name="connsiteX171" fmla="*/ 2472383 w 12193626"/>
              <a:gd name="connsiteY171" fmla="*/ 170855 h 3412443"/>
              <a:gd name="connsiteX172" fmla="*/ 2507950 w 12193626"/>
              <a:gd name="connsiteY172" fmla="*/ 159409 h 3412443"/>
              <a:gd name="connsiteX173" fmla="*/ 2509175 w 12193626"/>
              <a:gd name="connsiteY173" fmla="*/ 158591 h 3412443"/>
              <a:gd name="connsiteX174" fmla="*/ 2631813 w 12193626"/>
              <a:gd name="connsiteY174" fmla="*/ 111171 h 3412443"/>
              <a:gd name="connsiteX175" fmla="*/ 2633449 w 12193626"/>
              <a:gd name="connsiteY175" fmla="*/ 111171 h 3412443"/>
              <a:gd name="connsiteX176" fmla="*/ 2696403 w 12193626"/>
              <a:gd name="connsiteY176" fmla="*/ 119756 h 3412443"/>
              <a:gd name="connsiteX177" fmla="*/ 2698447 w 12193626"/>
              <a:gd name="connsiteY177" fmla="*/ 111989 h 3412443"/>
              <a:gd name="connsiteX178" fmla="*/ 2796149 w 12193626"/>
              <a:gd name="connsiteY178" fmla="*/ 115668 h 3412443"/>
              <a:gd name="connsiteX179" fmla="*/ 2799828 w 12193626"/>
              <a:gd name="connsiteY179" fmla="*/ 110763 h 3412443"/>
              <a:gd name="connsiteX180" fmla="*/ 2799828 w 12193626"/>
              <a:gd name="connsiteY180" fmla="*/ 110353 h 3412443"/>
              <a:gd name="connsiteX181" fmla="*/ 2803098 w 12193626"/>
              <a:gd name="connsiteY181" fmla="*/ 105448 h 3412443"/>
              <a:gd name="connsiteX182" fmla="*/ 2895076 w 12193626"/>
              <a:gd name="connsiteY182" fmla="*/ 107492 h 3412443"/>
              <a:gd name="connsiteX183" fmla="*/ 2959257 w 12193626"/>
              <a:gd name="connsiteY183" fmla="*/ 125479 h 3412443"/>
              <a:gd name="connsiteX184" fmla="*/ 2959667 w 12193626"/>
              <a:gd name="connsiteY184" fmla="*/ 125479 h 3412443"/>
              <a:gd name="connsiteX185" fmla="*/ 2994005 w 12193626"/>
              <a:gd name="connsiteY185" fmla="*/ 142649 h 3412443"/>
              <a:gd name="connsiteX186" fmla="*/ 3145668 w 12193626"/>
              <a:gd name="connsiteY186" fmla="*/ 144283 h 3412443"/>
              <a:gd name="connsiteX187" fmla="*/ 3147712 w 12193626"/>
              <a:gd name="connsiteY187" fmla="*/ 144283 h 3412443"/>
              <a:gd name="connsiteX188" fmla="*/ 3195948 w 12193626"/>
              <a:gd name="connsiteY188" fmla="*/ 161862 h 3412443"/>
              <a:gd name="connsiteX189" fmla="*/ 3226199 w 12193626"/>
              <a:gd name="connsiteY189" fmla="*/ 165541 h 3412443"/>
              <a:gd name="connsiteX190" fmla="*/ 3260539 w 12193626"/>
              <a:gd name="connsiteY190" fmla="*/ 163088 h 3412443"/>
              <a:gd name="connsiteX191" fmla="*/ 3263399 w 12193626"/>
              <a:gd name="connsiteY191" fmla="*/ 160227 h 3412443"/>
              <a:gd name="connsiteX192" fmla="*/ 3271985 w 12193626"/>
              <a:gd name="connsiteY192" fmla="*/ 132429 h 3412443"/>
              <a:gd name="connsiteX193" fmla="*/ 3276072 w 12193626"/>
              <a:gd name="connsiteY193" fmla="*/ 129567 h 3412443"/>
              <a:gd name="connsiteX194" fmla="*/ 3351699 w 12193626"/>
              <a:gd name="connsiteY194" fmla="*/ 120573 h 3412443"/>
              <a:gd name="connsiteX195" fmla="*/ 3410974 w 12193626"/>
              <a:gd name="connsiteY195" fmla="*/ 123843 h 3412443"/>
              <a:gd name="connsiteX196" fmla="*/ 3416289 w 12193626"/>
              <a:gd name="connsiteY196" fmla="*/ 123027 h 3412443"/>
              <a:gd name="connsiteX197" fmla="*/ 3513173 w 12193626"/>
              <a:gd name="connsiteY197" fmla="*/ 72744 h 3412443"/>
              <a:gd name="connsiteX198" fmla="*/ 3539335 w 12193626"/>
              <a:gd name="connsiteY198" fmla="*/ 71518 h 3412443"/>
              <a:gd name="connsiteX199" fmla="*/ 3632949 w 12193626"/>
              <a:gd name="connsiteY199" fmla="*/ 72336 h 3412443"/>
              <a:gd name="connsiteX200" fmla="*/ 3687320 w 12193626"/>
              <a:gd name="connsiteY200" fmla="*/ 65796 h 3412443"/>
              <a:gd name="connsiteX201" fmla="*/ 3691816 w 12193626"/>
              <a:gd name="connsiteY201" fmla="*/ 69884 h 3412443"/>
              <a:gd name="connsiteX202" fmla="*/ 3695904 w 12193626"/>
              <a:gd name="connsiteY202" fmla="*/ 103813 h 3412443"/>
              <a:gd name="connsiteX203" fmla="*/ 3699992 w 12193626"/>
              <a:gd name="connsiteY203" fmla="*/ 107901 h 3412443"/>
              <a:gd name="connsiteX204" fmla="*/ 3863101 w 12193626"/>
              <a:gd name="connsiteY204" fmla="*/ 115259 h 3412443"/>
              <a:gd name="connsiteX205" fmla="*/ 3866370 w 12193626"/>
              <a:gd name="connsiteY205" fmla="*/ 120573 h 3412443"/>
              <a:gd name="connsiteX206" fmla="*/ 3865145 w 12193626"/>
              <a:gd name="connsiteY206" fmla="*/ 151233 h 3412443"/>
              <a:gd name="connsiteX207" fmla="*/ 3867596 w 12193626"/>
              <a:gd name="connsiteY207" fmla="*/ 156547 h 3412443"/>
              <a:gd name="connsiteX208" fmla="*/ 3969386 w 12193626"/>
              <a:gd name="connsiteY208" fmla="*/ 141422 h 3412443"/>
              <a:gd name="connsiteX209" fmla="*/ 4097748 w 12193626"/>
              <a:gd name="connsiteY209" fmla="*/ 103813 h 3412443"/>
              <a:gd name="connsiteX210" fmla="*/ 4168060 w 12193626"/>
              <a:gd name="connsiteY210" fmla="*/ 69884 h 3412443"/>
              <a:gd name="connsiteX211" fmla="*/ 4198311 w 12193626"/>
              <a:gd name="connsiteY211" fmla="*/ 74788 h 3412443"/>
              <a:gd name="connsiteX212" fmla="*/ 4369186 w 12193626"/>
              <a:gd name="connsiteY212" fmla="*/ 75198 h 3412443"/>
              <a:gd name="connsiteX213" fmla="*/ 4374910 w 12193626"/>
              <a:gd name="connsiteY213" fmla="*/ 71110 h 3412443"/>
              <a:gd name="connsiteX214" fmla="*/ 4433367 w 12193626"/>
              <a:gd name="connsiteY214" fmla="*/ 64568 h 3412443"/>
              <a:gd name="connsiteX215" fmla="*/ 4427235 w 12193626"/>
              <a:gd name="connsiteY215" fmla="*/ 62934 h 3412443"/>
              <a:gd name="connsiteX216" fmla="*/ 4437046 w 12193626"/>
              <a:gd name="connsiteY216" fmla="*/ 61298 h 3412443"/>
              <a:gd name="connsiteX217" fmla="*/ 4442361 w 12193626"/>
              <a:gd name="connsiteY217" fmla="*/ 60890 h 3412443"/>
              <a:gd name="connsiteX218" fmla="*/ 4517578 w 12193626"/>
              <a:gd name="connsiteY218" fmla="*/ 68656 h 3412443"/>
              <a:gd name="connsiteX219" fmla="*/ 4543741 w 12193626"/>
              <a:gd name="connsiteY219" fmla="*/ 76832 h 3412443"/>
              <a:gd name="connsiteX220" fmla="*/ 4581350 w 12193626"/>
              <a:gd name="connsiteY220" fmla="*/ 98499 h 3412443"/>
              <a:gd name="connsiteX221" fmla="*/ 4626318 w 12193626"/>
              <a:gd name="connsiteY221" fmla="*/ 70292 h 3412443"/>
              <a:gd name="connsiteX222" fmla="*/ 4657795 w 12193626"/>
              <a:gd name="connsiteY222" fmla="*/ 69884 h 3412443"/>
              <a:gd name="connsiteX223" fmla="*/ 4761220 w 12193626"/>
              <a:gd name="connsiteY223" fmla="*/ 67022 h 3412443"/>
              <a:gd name="connsiteX224" fmla="*/ 4833985 w 12193626"/>
              <a:gd name="connsiteY224" fmla="*/ 110763 h 3412443"/>
              <a:gd name="connsiteX225" fmla="*/ 4895712 w 12193626"/>
              <a:gd name="connsiteY225" fmla="*/ 97681 h 3412443"/>
              <a:gd name="connsiteX226" fmla="*/ 4922284 w 12193626"/>
              <a:gd name="connsiteY226" fmla="*/ 107083 h 3412443"/>
              <a:gd name="connsiteX227" fmla="*/ 5003226 w 12193626"/>
              <a:gd name="connsiteY227" fmla="*/ 118529 h 3412443"/>
              <a:gd name="connsiteX228" fmla="*/ 5183095 w 12193626"/>
              <a:gd name="connsiteY228" fmla="*/ 97272 h 3412443"/>
              <a:gd name="connsiteX229" fmla="*/ 5179416 w 12193626"/>
              <a:gd name="connsiteY229" fmla="*/ 75198 h 3412443"/>
              <a:gd name="connsiteX230" fmla="*/ 5186773 w 12193626"/>
              <a:gd name="connsiteY230" fmla="*/ 63752 h 3412443"/>
              <a:gd name="connsiteX231" fmla="*/ 5273438 w 12193626"/>
              <a:gd name="connsiteY231" fmla="*/ 75198 h 3412443"/>
              <a:gd name="connsiteX232" fmla="*/ 5274256 w 12193626"/>
              <a:gd name="connsiteY232" fmla="*/ 73971 h 3412443"/>
              <a:gd name="connsiteX233" fmla="*/ 5353134 w 12193626"/>
              <a:gd name="connsiteY233" fmla="*/ 38074 h 3412443"/>
              <a:gd name="connsiteX234" fmla="*/ 5385005 w 12193626"/>
              <a:gd name="connsiteY234" fmla="*/ 33945 h 3412443"/>
              <a:gd name="connsiteX235" fmla="*/ 5488026 w 12193626"/>
              <a:gd name="connsiteY235" fmla="*/ 113553 h 3412443"/>
              <a:gd name="connsiteX236" fmla="*/ 5571698 w 12193626"/>
              <a:gd name="connsiteY236" fmla="*/ 11953 h 3412443"/>
              <a:gd name="connsiteX237" fmla="*/ 5649392 w 12193626"/>
              <a:gd name="connsiteY237" fmla="*/ 59764 h 341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93626" h="3412443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1208086"/>
                </a:lnTo>
                <a:lnTo>
                  <a:pt x="12193626" y="2303928"/>
                </a:lnTo>
                <a:lnTo>
                  <a:pt x="12193626" y="3412443"/>
                </a:lnTo>
                <a:lnTo>
                  <a:pt x="0" y="3412443"/>
                </a:lnTo>
                <a:lnTo>
                  <a:pt x="0" y="2303929"/>
                </a:lnTo>
                <a:lnTo>
                  <a:pt x="0" y="1208086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6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6" y="59664"/>
                  <a:pt x="4489373" y="61708"/>
                  <a:pt x="4517578" y="68656"/>
                </a:cubicBezTo>
                <a:cubicBezTo>
                  <a:pt x="4517578" y="68656"/>
                  <a:pt x="4556414" y="43312"/>
                  <a:pt x="4543741" y="76832"/>
                </a:cubicBezTo>
                <a:cubicBezTo>
                  <a:pt x="4558049" y="82147"/>
                  <a:pt x="4571132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6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6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8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67" name="图片 6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444865" y="0"/>
            <a:ext cx="3744595" cy="685800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818515" y="443230"/>
            <a:ext cx="7626350" cy="113284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501015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71" name="图片 8" descr="黑白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94095" y="0"/>
            <a:ext cx="6097905" cy="6858000"/>
          </a:xfrm>
          <a:custGeom>
            <a:gdLst>
              <a:gd name="connsiteX0" fmla="*/ 0 w 6669379"/>
              <a:gd name="connsiteY0" fmla="*/ 0 h 6858000"/>
              <a:gd name="connsiteX1" fmla="*/ 6669379 w 6669379"/>
              <a:gd name="connsiteY1" fmla="*/ 0 h 6858000"/>
              <a:gd name="connsiteX2" fmla="*/ 6669379 w 6669379"/>
              <a:gd name="connsiteY2" fmla="*/ 6858000 h 6858000"/>
              <a:gd name="connsiteX3" fmla="*/ 0 w 666937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9379" h="6858000">
                <a:moveTo>
                  <a:pt x="0" y="0"/>
                </a:moveTo>
                <a:lnTo>
                  <a:pt x="6669379" y="0"/>
                </a:lnTo>
                <a:lnTo>
                  <a:pt x="666937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4" name="任意多边形: 形状 22"/>
          <p:cNvSpPr/>
          <p:nvPr>
            <p:custDataLst>
              <p:tags r:id="rId5"/>
            </p:custDataLst>
          </p:nvPr>
        </p:nvSpPr>
        <p:spPr>
          <a:xfrm>
            <a:off x="-1626" y="4554072"/>
            <a:ext cx="12193626" cy="2303929"/>
          </a:xfrm>
          <a:custGeom>
            <a:gdLst>
              <a:gd name="connsiteX0" fmla="*/ 5685250 w 12193626"/>
              <a:gd name="connsiteY0" fmla="*/ 0 h 2303929"/>
              <a:gd name="connsiteX1" fmla="*/ 5774898 w 12193626"/>
              <a:gd name="connsiteY1" fmla="*/ 59764 h 2303929"/>
              <a:gd name="connsiteX2" fmla="*/ 5840638 w 12193626"/>
              <a:gd name="connsiteY2" fmla="*/ 5976 h 2303929"/>
              <a:gd name="connsiteX3" fmla="*/ 5954191 w 12193626"/>
              <a:gd name="connsiteY3" fmla="*/ 41835 h 2303929"/>
              <a:gd name="connsiteX4" fmla="*/ 6061767 w 12193626"/>
              <a:gd name="connsiteY4" fmla="*/ 5976 h 2303929"/>
              <a:gd name="connsiteX5" fmla="*/ 6241061 w 12193626"/>
              <a:gd name="connsiteY5" fmla="*/ 77694 h 2303929"/>
              <a:gd name="connsiteX6" fmla="*/ 6342661 w 12193626"/>
              <a:gd name="connsiteY6" fmla="*/ 47811 h 2303929"/>
              <a:gd name="connsiteX7" fmla="*/ 6414379 w 12193626"/>
              <a:gd name="connsiteY7" fmla="*/ 65741 h 2303929"/>
              <a:gd name="connsiteX8" fmla="*/ 6575744 w 12193626"/>
              <a:gd name="connsiteY8" fmla="*/ 83670 h 2303929"/>
              <a:gd name="connsiteX9" fmla="*/ 6707226 w 12193626"/>
              <a:gd name="connsiteY9" fmla="*/ 41835 h 2303929"/>
              <a:gd name="connsiteX10" fmla="*/ 6832732 w 12193626"/>
              <a:gd name="connsiteY10" fmla="*/ 107576 h 2303929"/>
              <a:gd name="connsiteX11" fmla="*/ 6885928 w 12193626"/>
              <a:gd name="connsiteY11" fmla="*/ 51962 h 2303929"/>
              <a:gd name="connsiteX12" fmla="*/ 6887235 w 12193626"/>
              <a:gd name="connsiteY12" fmla="*/ 52362 h 2303929"/>
              <a:gd name="connsiteX13" fmla="*/ 6919371 w 12193626"/>
              <a:gd name="connsiteY13" fmla="*/ 73970 h 2303929"/>
              <a:gd name="connsiteX14" fmla="*/ 6920189 w 12193626"/>
              <a:gd name="connsiteY14" fmla="*/ 75197 h 2303929"/>
              <a:gd name="connsiteX15" fmla="*/ 7006853 w 12193626"/>
              <a:gd name="connsiteY15" fmla="*/ 63751 h 2303929"/>
              <a:gd name="connsiteX16" fmla="*/ 7014211 w 12193626"/>
              <a:gd name="connsiteY16" fmla="*/ 75197 h 2303929"/>
              <a:gd name="connsiteX17" fmla="*/ 7010532 w 12193626"/>
              <a:gd name="connsiteY17" fmla="*/ 97271 h 2303929"/>
              <a:gd name="connsiteX18" fmla="*/ 7190401 w 12193626"/>
              <a:gd name="connsiteY18" fmla="*/ 118528 h 2303929"/>
              <a:gd name="connsiteX19" fmla="*/ 7271343 w 12193626"/>
              <a:gd name="connsiteY19" fmla="*/ 107082 h 2303929"/>
              <a:gd name="connsiteX20" fmla="*/ 7297914 w 12193626"/>
              <a:gd name="connsiteY20" fmla="*/ 97680 h 2303929"/>
              <a:gd name="connsiteX21" fmla="*/ 7359642 w 12193626"/>
              <a:gd name="connsiteY21" fmla="*/ 110762 h 2303929"/>
              <a:gd name="connsiteX22" fmla="*/ 7432407 w 12193626"/>
              <a:gd name="connsiteY22" fmla="*/ 67021 h 2303929"/>
              <a:gd name="connsiteX23" fmla="*/ 7535831 w 12193626"/>
              <a:gd name="connsiteY23" fmla="*/ 69882 h 2303929"/>
              <a:gd name="connsiteX24" fmla="*/ 7567309 w 12193626"/>
              <a:gd name="connsiteY24" fmla="*/ 70291 h 2303929"/>
              <a:gd name="connsiteX25" fmla="*/ 7612276 w 12193626"/>
              <a:gd name="connsiteY25" fmla="*/ 98498 h 2303929"/>
              <a:gd name="connsiteX26" fmla="*/ 7649885 w 12193626"/>
              <a:gd name="connsiteY26" fmla="*/ 76831 h 2303929"/>
              <a:gd name="connsiteX27" fmla="*/ 7676048 w 12193626"/>
              <a:gd name="connsiteY27" fmla="*/ 68655 h 2303929"/>
              <a:gd name="connsiteX28" fmla="*/ 7751266 w 12193626"/>
              <a:gd name="connsiteY28" fmla="*/ 60889 h 2303929"/>
              <a:gd name="connsiteX29" fmla="*/ 7756580 w 12193626"/>
              <a:gd name="connsiteY29" fmla="*/ 61297 h 2303929"/>
              <a:gd name="connsiteX30" fmla="*/ 7766391 w 12193626"/>
              <a:gd name="connsiteY30" fmla="*/ 62933 h 2303929"/>
              <a:gd name="connsiteX31" fmla="*/ 7760260 w 12193626"/>
              <a:gd name="connsiteY31" fmla="*/ 64567 h 2303929"/>
              <a:gd name="connsiteX32" fmla="*/ 7818717 w 12193626"/>
              <a:gd name="connsiteY32" fmla="*/ 71109 h 2303929"/>
              <a:gd name="connsiteX33" fmla="*/ 7824440 w 12193626"/>
              <a:gd name="connsiteY33" fmla="*/ 75197 h 2303929"/>
              <a:gd name="connsiteX34" fmla="*/ 7995316 w 12193626"/>
              <a:gd name="connsiteY34" fmla="*/ 74787 h 2303929"/>
              <a:gd name="connsiteX35" fmla="*/ 8025567 w 12193626"/>
              <a:gd name="connsiteY35" fmla="*/ 69882 h 2303929"/>
              <a:gd name="connsiteX36" fmla="*/ 8095879 w 12193626"/>
              <a:gd name="connsiteY36" fmla="*/ 103812 h 2303929"/>
              <a:gd name="connsiteX37" fmla="*/ 8224240 w 12193626"/>
              <a:gd name="connsiteY37" fmla="*/ 141421 h 2303929"/>
              <a:gd name="connsiteX38" fmla="*/ 8326030 w 12193626"/>
              <a:gd name="connsiteY38" fmla="*/ 156546 h 2303929"/>
              <a:gd name="connsiteX39" fmla="*/ 8328482 w 12193626"/>
              <a:gd name="connsiteY39" fmla="*/ 151232 h 2303929"/>
              <a:gd name="connsiteX40" fmla="*/ 8327257 w 12193626"/>
              <a:gd name="connsiteY40" fmla="*/ 120572 h 2303929"/>
              <a:gd name="connsiteX41" fmla="*/ 8330526 w 12193626"/>
              <a:gd name="connsiteY41" fmla="*/ 115258 h 2303929"/>
              <a:gd name="connsiteX42" fmla="*/ 8493635 w 12193626"/>
              <a:gd name="connsiteY42" fmla="*/ 107900 h 2303929"/>
              <a:gd name="connsiteX43" fmla="*/ 8497723 w 12193626"/>
              <a:gd name="connsiteY43" fmla="*/ 103812 h 2303929"/>
              <a:gd name="connsiteX44" fmla="*/ 8501811 w 12193626"/>
              <a:gd name="connsiteY44" fmla="*/ 69882 h 2303929"/>
              <a:gd name="connsiteX45" fmla="*/ 8506307 w 12193626"/>
              <a:gd name="connsiteY45" fmla="*/ 65795 h 2303929"/>
              <a:gd name="connsiteX46" fmla="*/ 8560677 w 12193626"/>
              <a:gd name="connsiteY46" fmla="*/ 72335 h 2303929"/>
              <a:gd name="connsiteX47" fmla="*/ 8654291 w 12193626"/>
              <a:gd name="connsiteY47" fmla="*/ 71517 h 2303929"/>
              <a:gd name="connsiteX48" fmla="*/ 8680454 w 12193626"/>
              <a:gd name="connsiteY48" fmla="*/ 72743 h 2303929"/>
              <a:gd name="connsiteX49" fmla="*/ 8777338 w 12193626"/>
              <a:gd name="connsiteY49" fmla="*/ 123026 h 2303929"/>
              <a:gd name="connsiteX50" fmla="*/ 8782652 w 12193626"/>
              <a:gd name="connsiteY50" fmla="*/ 123842 h 2303929"/>
              <a:gd name="connsiteX51" fmla="*/ 8841927 w 12193626"/>
              <a:gd name="connsiteY51" fmla="*/ 120572 h 2303929"/>
              <a:gd name="connsiteX52" fmla="*/ 8917554 w 12193626"/>
              <a:gd name="connsiteY52" fmla="*/ 129566 h 2303929"/>
              <a:gd name="connsiteX53" fmla="*/ 8921642 w 12193626"/>
              <a:gd name="connsiteY53" fmla="*/ 132428 h 2303929"/>
              <a:gd name="connsiteX54" fmla="*/ 8930227 w 12193626"/>
              <a:gd name="connsiteY54" fmla="*/ 160226 h 2303929"/>
              <a:gd name="connsiteX55" fmla="*/ 8933088 w 12193626"/>
              <a:gd name="connsiteY55" fmla="*/ 163087 h 2303929"/>
              <a:gd name="connsiteX56" fmla="*/ 8967427 w 12193626"/>
              <a:gd name="connsiteY56" fmla="*/ 165540 h 2303929"/>
              <a:gd name="connsiteX57" fmla="*/ 8997678 w 12193626"/>
              <a:gd name="connsiteY57" fmla="*/ 161861 h 2303929"/>
              <a:gd name="connsiteX58" fmla="*/ 9045915 w 12193626"/>
              <a:gd name="connsiteY58" fmla="*/ 144282 h 2303929"/>
              <a:gd name="connsiteX59" fmla="*/ 9047958 w 12193626"/>
              <a:gd name="connsiteY59" fmla="*/ 144282 h 2303929"/>
              <a:gd name="connsiteX60" fmla="*/ 9199622 w 12193626"/>
              <a:gd name="connsiteY60" fmla="*/ 142648 h 2303929"/>
              <a:gd name="connsiteX61" fmla="*/ 9233960 w 12193626"/>
              <a:gd name="connsiteY61" fmla="*/ 125478 h 2303929"/>
              <a:gd name="connsiteX62" fmla="*/ 9234369 w 12193626"/>
              <a:gd name="connsiteY62" fmla="*/ 125478 h 2303929"/>
              <a:gd name="connsiteX63" fmla="*/ 9298550 w 12193626"/>
              <a:gd name="connsiteY63" fmla="*/ 107491 h 2303929"/>
              <a:gd name="connsiteX64" fmla="*/ 9390528 w 12193626"/>
              <a:gd name="connsiteY64" fmla="*/ 105447 h 2303929"/>
              <a:gd name="connsiteX65" fmla="*/ 9393799 w 12193626"/>
              <a:gd name="connsiteY65" fmla="*/ 110352 h 2303929"/>
              <a:gd name="connsiteX66" fmla="*/ 9393799 w 12193626"/>
              <a:gd name="connsiteY66" fmla="*/ 110762 h 2303929"/>
              <a:gd name="connsiteX67" fmla="*/ 9397477 w 12193626"/>
              <a:gd name="connsiteY67" fmla="*/ 115667 h 2303929"/>
              <a:gd name="connsiteX68" fmla="*/ 9495179 w 12193626"/>
              <a:gd name="connsiteY68" fmla="*/ 111988 h 2303929"/>
              <a:gd name="connsiteX69" fmla="*/ 9497223 w 12193626"/>
              <a:gd name="connsiteY69" fmla="*/ 119755 h 2303929"/>
              <a:gd name="connsiteX70" fmla="*/ 9560178 w 12193626"/>
              <a:gd name="connsiteY70" fmla="*/ 111170 h 2303929"/>
              <a:gd name="connsiteX71" fmla="*/ 9561813 w 12193626"/>
              <a:gd name="connsiteY71" fmla="*/ 111170 h 2303929"/>
              <a:gd name="connsiteX72" fmla="*/ 9684451 w 12193626"/>
              <a:gd name="connsiteY72" fmla="*/ 158590 h 2303929"/>
              <a:gd name="connsiteX73" fmla="*/ 9685677 w 12193626"/>
              <a:gd name="connsiteY73" fmla="*/ 159408 h 2303929"/>
              <a:gd name="connsiteX74" fmla="*/ 9721243 w 12193626"/>
              <a:gd name="connsiteY74" fmla="*/ 170854 h 2303929"/>
              <a:gd name="connsiteX75" fmla="*/ 9723287 w 12193626"/>
              <a:gd name="connsiteY75" fmla="*/ 170854 h 2303929"/>
              <a:gd name="connsiteX76" fmla="*/ 9819762 w 12193626"/>
              <a:gd name="connsiteY76" fmla="*/ 130792 h 2303929"/>
              <a:gd name="connsiteX77" fmla="*/ 9823850 w 12193626"/>
              <a:gd name="connsiteY77" fmla="*/ 133246 h 2303929"/>
              <a:gd name="connsiteX78" fmla="*/ 9831208 w 12193626"/>
              <a:gd name="connsiteY78" fmla="*/ 143874 h 2303929"/>
              <a:gd name="connsiteX79" fmla="*/ 9836114 w 12193626"/>
              <a:gd name="connsiteY79" fmla="*/ 143056 h 2303929"/>
              <a:gd name="connsiteX80" fmla="*/ 9932997 w 12193626"/>
              <a:gd name="connsiteY80" fmla="*/ 121798 h 2303929"/>
              <a:gd name="connsiteX81" fmla="*/ 10036422 w 12193626"/>
              <a:gd name="connsiteY81" fmla="*/ 147962 h 2303929"/>
              <a:gd name="connsiteX82" fmla="*/ 10038466 w 12193626"/>
              <a:gd name="connsiteY82" fmla="*/ 147144 h 2303929"/>
              <a:gd name="connsiteX83" fmla="*/ 10056862 w 12193626"/>
              <a:gd name="connsiteY83" fmla="*/ 109535 h 2303929"/>
              <a:gd name="connsiteX84" fmla="*/ 10063402 w 12193626"/>
              <a:gd name="connsiteY84" fmla="*/ 95636 h 2303929"/>
              <a:gd name="connsiteX85" fmla="*/ 10103873 w 12193626"/>
              <a:gd name="connsiteY85" fmla="*/ 96862 h 2303929"/>
              <a:gd name="connsiteX86" fmla="*/ 10172141 w 12193626"/>
              <a:gd name="connsiteY86" fmla="*/ 73561 h 2303929"/>
              <a:gd name="connsiteX87" fmla="*/ 10267799 w 12193626"/>
              <a:gd name="connsiteY87" fmla="*/ 40040 h 2303929"/>
              <a:gd name="connsiteX88" fmla="*/ 10269026 w 12193626"/>
              <a:gd name="connsiteY88" fmla="*/ 40449 h 2303929"/>
              <a:gd name="connsiteX89" fmla="*/ 10301730 w 12193626"/>
              <a:gd name="connsiteY89" fmla="*/ 119346 h 2303929"/>
              <a:gd name="connsiteX90" fmla="*/ 10304999 w 12193626"/>
              <a:gd name="connsiteY90" fmla="*/ 121390 h 2303929"/>
              <a:gd name="connsiteX91" fmla="*/ 10444808 w 12193626"/>
              <a:gd name="connsiteY91" fmla="*/ 156955 h 2303929"/>
              <a:gd name="connsiteX92" fmla="*/ 10514303 w 12193626"/>
              <a:gd name="connsiteY92" fmla="*/ 212960 h 2303929"/>
              <a:gd name="connsiteX93" fmla="*/ 10515119 w 12193626"/>
              <a:gd name="connsiteY93" fmla="*/ 205193 h 2303929"/>
              <a:gd name="connsiteX94" fmla="*/ 10499586 w 12193626"/>
              <a:gd name="connsiteY94" fmla="*/ 190477 h 2303929"/>
              <a:gd name="connsiteX95" fmla="*/ 10500403 w 12193626"/>
              <a:gd name="connsiteY95" fmla="*/ 182709 h 2303929"/>
              <a:gd name="connsiteX96" fmla="*/ 10516755 w 12193626"/>
              <a:gd name="connsiteY96" fmla="*/ 180257 h 2303929"/>
              <a:gd name="connsiteX97" fmla="*/ 10608734 w 12193626"/>
              <a:gd name="connsiteY97" fmla="*/ 218274 h 2303929"/>
              <a:gd name="connsiteX98" fmla="*/ 10677820 w 12193626"/>
              <a:gd name="connsiteY98" fmla="*/ 209689 h 2303929"/>
              <a:gd name="connsiteX99" fmla="*/ 10677820 w 12193626"/>
              <a:gd name="connsiteY99" fmla="*/ 207645 h 2303929"/>
              <a:gd name="connsiteX100" fmla="*/ 10672913 w 12193626"/>
              <a:gd name="connsiteY100" fmla="*/ 173307 h 2303929"/>
              <a:gd name="connsiteX101" fmla="*/ 10676593 w 12193626"/>
              <a:gd name="connsiteY101" fmla="*/ 168401 h 2303929"/>
              <a:gd name="connsiteX102" fmla="*/ 10851557 w 12193626"/>
              <a:gd name="connsiteY102" fmla="*/ 204375 h 2303929"/>
              <a:gd name="connsiteX103" fmla="*/ 10849922 w 12193626"/>
              <a:gd name="connsiteY103" fmla="*/ 211325 h 2303929"/>
              <a:gd name="connsiteX104" fmla="*/ 10961113 w 12193626"/>
              <a:gd name="connsiteY104" fmla="*/ 196609 h 2303929"/>
              <a:gd name="connsiteX105" fmla="*/ 10959478 w 12193626"/>
              <a:gd name="connsiteY105" fmla="*/ 190477 h 2303929"/>
              <a:gd name="connsiteX106" fmla="*/ 11089066 w 12193626"/>
              <a:gd name="connsiteY106" fmla="*/ 191293 h 2303929"/>
              <a:gd name="connsiteX107" fmla="*/ 11140982 w 12193626"/>
              <a:gd name="connsiteY107" fmla="*/ 191293 h 2303929"/>
              <a:gd name="connsiteX108" fmla="*/ 11228056 w 12193626"/>
              <a:gd name="connsiteY108" fmla="*/ 161452 h 2303929"/>
              <a:gd name="connsiteX109" fmla="*/ 11320443 w 12193626"/>
              <a:gd name="connsiteY109" fmla="*/ 232173 h 2303929"/>
              <a:gd name="connsiteX110" fmla="*/ 11423050 w 12193626"/>
              <a:gd name="connsiteY110" fmla="*/ 209689 h 2303929"/>
              <a:gd name="connsiteX111" fmla="*/ 11502765 w 12193626"/>
              <a:gd name="connsiteY111" fmla="*/ 105856 h 2303929"/>
              <a:gd name="connsiteX112" fmla="*/ 11525658 w 12193626"/>
              <a:gd name="connsiteY112" fmla="*/ 143465 h 2303929"/>
              <a:gd name="connsiteX113" fmla="*/ 11533424 w 12193626"/>
              <a:gd name="connsiteY113" fmla="*/ 145918 h 2303929"/>
              <a:gd name="connsiteX114" fmla="*/ 11615183 w 12193626"/>
              <a:gd name="connsiteY114" fmla="*/ 124660 h 2303929"/>
              <a:gd name="connsiteX115" fmla="*/ 11721061 w 12193626"/>
              <a:gd name="connsiteY115" fmla="*/ 184753 h 2303929"/>
              <a:gd name="connsiteX116" fmla="*/ 11728420 w 12193626"/>
              <a:gd name="connsiteY116" fmla="*/ 184753 h 2303929"/>
              <a:gd name="connsiteX117" fmla="*/ 12193626 w 12193626"/>
              <a:gd name="connsiteY117" fmla="*/ 214595 h 2303929"/>
              <a:gd name="connsiteX118" fmla="*/ 12193626 w 12193626"/>
              <a:gd name="connsiteY118" fmla="*/ 365490 h 2303929"/>
              <a:gd name="connsiteX119" fmla="*/ 12193626 w 12193626"/>
              <a:gd name="connsiteY119" fmla="*/ 514240 h 2303929"/>
              <a:gd name="connsiteX120" fmla="*/ 12193626 w 12193626"/>
              <a:gd name="connsiteY120" fmla="*/ 2303928 h 2303929"/>
              <a:gd name="connsiteX121" fmla="*/ 6096813 w 12193626"/>
              <a:gd name="connsiteY121" fmla="*/ 2303928 h 2303929"/>
              <a:gd name="connsiteX122" fmla="*/ 6096813 w 12193626"/>
              <a:gd name="connsiteY122" fmla="*/ 2303929 h 2303929"/>
              <a:gd name="connsiteX123" fmla="*/ 0 w 12193626"/>
              <a:gd name="connsiteY123" fmla="*/ 2303929 h 2303929"/>
              <a:gd name="connsiteX124" fmla="*/ 0 w 12193626"/>
              <a:gd name="connsiteY124" fmla="*/ 514241 h 2303929"/>
              <a:gd name="connsiteX125" fmla="*/ 0 w 12193626"/>
              <a:gd name="connsiteY125" fmla="*/ 365491 h 2303929"/>
              <a:gd name="connsiteX126" fmla="*/ 0 w 12193626"/>
              <a:gd name="connsiteY126" fmla="*/ 214596 h 2303929"/>
              <a:gd name="connsiteX127" fmla="*/ 465206 w 12193626"/>
              <a:gd name="connsiteY127" fmla="*/ 184754 h 2303929"/>
              <a:gd name="connsiteX128" fmla="*/ 472565 w 12193626"/>
              <a:gd name="connsiteY128" fmla="*/ 184754 h 2303929"/>
              <a:gd name="connsiteX129" fmla="*/ 578443 w 12193626"/>
              <a:gd name="connsiteY129" fmla="*/ 124661 h 2303929"/>
              <a:gd name="connsiteX130" fmla="*/ 660202 w 12193626"/>
              <a:gd name="connsiteY130" fmla="*/ 145919 h 2303929"/>
              <a:gd name="connsiteX131" fmla="*/ 667969 w 12193626"/>
              <a:gd name="connsiteY131" fmla="*/ 143466 h 2303929"/>
              <a:gd name="connsiteX132" fmla="*/ 690862 w 12193626"/>
              <a:gd name="connsiteY132" fmla="*/ 105857 h 2303929"/>
              <a:gd name="connsiteX133" fmla="*/ 770576 w 12193626"/>
              <a:gd name="connsiteY133" fmla="*/ 209690 h 2303929"/>
              <a:gd name="connsiteX134" fmla="*/ 873183 w 12193626"/>
              <a:gd name="connsiteY134" fmla="*/ 232174 h 2303929"/>
              <a:gd name="connsiteX135" fmla="*/ 965570 w 12193626"/>
              <a:gd name="connsiteY135" fmla="*/ 161453 h 2303929"/>
              <a:gd name="connsiteX136" fmla="*/ 1052644 w 12193626"/>
              <a:gd name="connsiteY136" fmla="*/ 191294 h 2303929"/>
              <a:gd name="connsiteX137" fmla="*/ 1104560 w 12193626"/>
              <a:gd name="connsiteY137" fmla="*/ 191294 h 2303929"/>
              <a:gd name="connsiteX138" fmla="*/ 1234148 w 12193626"/>
              <a:gd name="connsiteY138" fmla="*/ 190478 h 2303929"/>
              <a:gd name="connsiteX139" fmla="*/ 1232513 w 12193626"/>
              <a:gd name="connsiteY139" fmla="*/ 196610 h 2303929"/>
              <a:gd name="connsiteX140" fmla="*/ 1343704 w 12193626"/>
              <a:gd name="connsiteY140" fmla="*/ 211326 h 2303929"/>
              <a:gd name="connsiteX141" fmla="*/ 1342069 w 12193626"/>
              <a:gd name="connsiteY141" fmla="*/ 204376 h 2303929"/>
              <a:gd name="connsiteX142" fmla="*/ 1517033 w 12193626"/>
              <a:gd name="connsiteY142" fmla="*/ 168402 h 2303929"/>
              <a:gd name="connsiteX143" fmla="*/ 1520713 w 12193626"/>
              <a:gd name="connsiteY143" fmla="*/ 173308 h 2303929"/>
              <a:gd name="connsiteX144" fmla="*/ 1515806 w 12193626"/>
              <a:gd name="connsiteY144" fmla="*/ 207646 h 2303929"/>
              <a:gd name="connsiteX145" fmla="*/ 1515806 w 12193626"/>
              <a:gd name="connsiteY145" fmla="*/ 209690 h 2303929"/>
              <a:gd name="connsiteX146" fmla="*/ 1584893 w 12193626"/>
              <a:gd name="connsiteY146" fmla="*/ 218275 h 2303929"/>
              <a:gd name="connsiteX147" fmla="*/ 1676871 w 12193626"/>
              <a:gd name="connsiteY147" fmla="*/ 180258 h 2303929"/>
              <a:gd name="connsiteX148" fmla="*/ 1693223 w 12193626"/>
              <a:gd name="connsiteY148" fmla="*/ 182710 h 2303929"/>
              <a:gd name="connsiteX149" fmla="*/ 1694041 w 12193626"/>
              <a:gd name="connsiteY149" fmla="*/ 190478 h 2303929"/>
              <a:gd name="connsiteX150" fmla="*/ 1678507 w 12193626"/>
              <a:gd name="connsiteY150" fmla="*/ 205194 h 2303929"/>
              <a:gd name="connsiteX151" fmla="*/ 1679324 w 12193626"/>
              <a:gd name="connsiteY151" fmla="*/ 212961 h 2303929"/>
              <a:gd name="connsiteX152" fmla="*/ 1748819 w 12193626"/>
              <a:gd name="connsiteY152" fmla="*/ 156956 h 2303929"/>
              <a:gd name="connsiteX153" fmla="*/ 1888627 w 12193626"/>
              <a:gd name="connsiteY153" fmla="*/ 121391 h 2303929"/>
              <a:gd name="connsiteX154" fmla="*/ 1891896 w 12193626"/>
              <a:gd name="connsiteY154" fmla="*/ 119347 h 2303929"/>
              <a:gd name="connsiteX155" fmla="*/ 1924600 w 12193626"/>
              <a:gd name="connsiteY155" fmla="*/ 40450 h 2303929"/>
              <a:gd name="connsiteX156" fmla="*/ 1925827 w 12193626"/>
              <a:gd name="connsiteY156" fmla="*/ 40041 h 2303929"/>
              <a:gd name="connsiteX157" fmla="*/ 2021485 w 12193626"/>
              <a:gd name="connsiteY157" fmla="*/ 73562 h 2303929"/>
              <a:gd name="connsiteX158" fmla="*/ 2089753 w 12193626"/>
              <a:gd name="connsiteY158" fmla="*/ 96863 h 2303929"/>
              <a:gd name="connsiteX159" fmla="*/ 2130224 w 12193626"/>
              <a:gd name="connsiteY159" fmla="*/ 95637 h 2303929"/>
              <a:gd name="connsiteX160" fmla="*/ 2136764 w 12193626"/>
              <a:gd name="connsiteY160" fmla="*/ 109536 h 2303929"/>
              <a:gd name="connsiteX161" fmla="*/ 2155160 w 12193626"/>
              <a:gd name="connsiteY161" fmla="*/ 147145 h 2303929"/>
              <a:gd name="connsiteX162" fmla="*/ 2157204 w 12193626"/>
              <a:gd name="connsiteY162" fmla="*/ 147963 h 2303929"/>
              <a:gd name="connsiteX163" fmla="*/ 2260630 w 12193626"/>
              <a:gd name="connsiteY163" fmla="*/ 121800 h 2303929"/>
              <a:gd name="connsiteX164" fmla="*/ 2357513 w 12193626"/>
              <a:gd name="connsiteY164" fmla="*/ 143057 h 2303929"/>
              <a:gd name="connsiteX165" fmla="*/ 2362419 w 12193626"/>
              <a:gd name="connsiteY165" fmla="*/ 143875 h 2303929"/>
              <a:gd name="connsiteX166" fmla="*/ 2369776 w 12193626"/>
              <a:gd name="connsiteY166" fmla="*/ 133247 h 2303929"/>
              <a:gd name="connsiteX167" fmla="*/ 2373865 w 12193626"/>
              <a:gd name="connsiteY167" fmla="*/ 130793 h 2303929"/>
              <a:gd name="connsiteX168" fmla="*/ 2470339 w 12193626"/>
              <a:gd name="connsiteY168" fmla="*/ 170855 h 2303929"/>
              <a:gd name="connsiteX169" fmla="*/ 2472383 w 12193626"/>
              <a:gd name="connsiteY169" fmla="*/ 170855 h 2303929"/>
              <a:gd name="connsiteX170" fmla="*/ 2507950 w 12193626"/>
              <a:gd name="connsiteY170" fmla="*/ 159409 h 2303929"/>
              <a:gd name="connsiteX171" fmla="*/ 2509175 w 12193626"/>
              <a:gd name="connsiteY171" fmla="*/ 158591 h 2303929"/>
              <a:gd name="connsiteX172" fmla="*/ 2631813 w 12193626"/>
              <a:gd name="connsiteY172" fmla="*/ 111171 h 2303929"/>
              <a:gd name="connsiteX173" fmla="*/ 2633449 w 12193626"/>
              <a:gd name="connsiteY173" fmla="*/ 111171 h 2303929"/>
              <a:gd name="connsiteX174" fmla="*/ 2696403 w 12193626"/>
              <a:gd name="connsiteY174" fmla="*/ 119756 h 2303929"/>
              <a:gd name="connsiteX175" fmla="*/ 2698447 w 12193626"/>
              <a:gd name="connsiteY175" fmla="*/ 111989 h 2303929"/>
              <a:gd name="connsiteX176" fmla="*/ 2796149 w 12193626"/>
              <a:gd name="connsiteY176" fmla="*/ 115668 h 2303929"/>
              <a:gd name="connsiteX177" fmla="*/ 2799828 w 12193626"/>
              <a:gd name="connsiteY177" fmla="*/ 110763 h 2303929"/>
              <a:gd name="connsiteX178" fmla="*/ 2799828 w 12193626"/>
              <a:gd name="connsiteY178" fmla="*/ 110353 h 2303929"/>
              <a:gd name="connsiteX179" fmla="*/ 2803098 w 12193626"/>
              <a:gd name="connsiteY179" fmla="*/ 105448 h 2303929"/>
              <a:gd name="connsiteX180" fmla="*/ 2895076 w 12193626"/>
              <a:gd name="connsiteY180" fmla="*/ 107492 h 2303929"/>
              <a:gd name="connsiteX181" fmla="*/ 2959257 w 12193626"/>
              <a:gd name="connsiteY181" fmla="*/ 125479 h 2303929"/>
              <a:gd name="connsiteX182" fmla="*/ 2959667 w 12193626"/>
              <a:gd name="connsiteY182" fmla="*/ 125479 h 2303929"/>
              <a:gd name="connsiteX183" fmla="*/ 2994005 w 12193626"/>
              <a:gd name="connsiteY183" fmla="*/ 142649 h 2303929"/>
              <a:gd name="connsiteX184" fmla="*/ 3145668 w 12193626"/>
              <a:gd name="connsiteY184" fmla="*/ 144283 h 2303929"/>
              <a:gd name="connsiteX185" fmla="*/ 3147712 w 12193626"/>
              <a:gd name="connsiteY185" fmla="*/ 144283 h 2303929"/>
              <a:gd name="connsiteX186" fmla="*/ 3195948 w 12193626"/>
              <a:gd name="connsiteY186" fmla="*/ 161862 h 2303929"/>
              <a:gd name="connsiteX187" fmla="*/ 3226199 w 12193626"/>
              <a:gd name="connsiteY187" fmla="*/ 165541 h 2303929"/>
              <a:gd name="connsiteX188" fmla="*/ 3260539 w 12193626"/>
              <a:gd name="connsiteY188" fmla="*/ 163088 h 2303929"/>
              <a:gd name="connsiteX189" fmla="*/ 3263399 w 12193626"/>
              <a:gd name="connsiteY189" fmla="*/ 160227 h 2303929"/>
              <a:gd name="connsiteX190" fmla="*/ 3271985 w 12193626"/>
              <a:gd name="connsiteY190" fmla="*/ 132429 h 2303929"/>
              <a:gd name="connsiteX191" fmla="*/ 3276072 w 12193626"/>
              <a:gd name="connsiteY191" fmla="*/ 129567 h 2303929"/>
              <a:gd name="connsiteX192" fmla="*/ 3351699 w 12193626"/>
              <a:gd name="connsiteY192" fmla="*/ 120573 h 2303929"/>
              <a:gd name="connsiteX193" fmla="*/ 3410974 w 12193626"/>
              <a:gd name="connsiteY193" fmla="*/ 123843 h 2303929"/>
              <a:gd name="connsiteX194" fmla="*/ 3416289 w 12193626"/>
              <a:gd name="connsiteY194" fmla="*/ 123027 h 2303929"/>
              <a:gd name="connsiteX195" fmla="*/ 3513173 w 12193626"/>
              <a:gd name="connsiteY195" fmla="*/ 72744 h 2303929"/>
              <a:gd name="connsiteX196" fmla="*/ 3539335 w 12193626"/>
              <a:gd name="connsiteY196" fmla="*/ 71518 h 2303929"/>
              <a:gd name="connsiteX197" fmla="*/ 3632949 w 12193626"/>
              <a:gd name="connsiteY197" fmla="*/ 72336 h 2303929"/>
              <a:gd name="connsiteX198" fmla="*/ 3687320 w 12193626"/>
              <a:gd name="connsiteY198" fmla="*/ 65796 h 2303929"/>
              <a:gd name="connsiteX199" fmla="*/ 3691816 w 12193626"/>
              <a:gd name="connsiteY199" fmla="*/ 69884 h 2303929"/>
              <a:gd name="connsiteX200" fmla="*/ 3695904 w 12193626"/>
              <a:gd name="connsiteY200" fmla="*/ 103813 h 2303929"/>
              <a:gd name="connsiteX201" fmla="*/ 3699992 w 12193626"/>
              <a:gd name="connsiteY201" fmla="*/ 107901 h 2303929"/>
              <a:gd name="connsiteX202" fmla="*/ 3863101 w 12193626"/>
              <a:gd name="connsiteY202" fmla="*/ 115259 h 2303929"/>
              <a:gd name="connsiteX203" fmla="*/ 3866370 w 12193626"/>
              <a:gd name="connsiteY203" fmla="*/ 120573 h 2303929"/>
              <a:gd name="connsiteX204" fmla="*/ 3865145 w 12193626"/>
              <a:gd name="connsiteY204" fmla="*/ 151233 h 2303929"/>
              <a:gd name="connsiteX205" fmla="*/ 3867596 w 12193626"/>
              <a:gd name="connsiteY205" fmla="*/ 156547 h 2303929"/>
              <a:gd name="connsiteX206" fmla="*/ 3969386 w 12193626"/>
              <a:gd name="connsiteY206" fmla="*/ 141422 h 2303929"/>
              <a:gd name="connsiteX207" fmla="*/ 4097748 w 12193626"/>
              <a:gd name="connsiteY207" fmla="*/ 103813 h 2303929"/>
              <a:gd name="connsiteX208" fmla="*/ 4168060 w 12193626"/>
              <a:gd name="connsiteY208" fmla="*/ 69884 h 2303929"/>
              <a:gd name="connsiteX209" fmla="*/ 4198311 w 12193626"/>
              <a:gd name="connsiteY209" fmla="*/ 74788 h 2303929"/>
              <a:gd name="connsiteX210" fmla="*/ 4369186 w 12193626"/>
              <a:gd name="connsiteY210" fmla="*/ 75198 h 2303929"/>
              <a:gd name="connsiteX211" fmla="*/ 4374910 w 12193626"/>
              <a:gd name="connsiteY211" fmla="*/ 71110 h 2303929"/>
              <a:gd name="connsiteX212" fmla="*/ 4433367 w 12193626"/>
              <a:gd name="connsiteY212" fmla="*/ 64568 h 2303929"/>
              <a:gd name="connsiteX213" fmla="*/ 4427235 w 12193626"/>
              <a:gd name="connsiteY213" fmla="*/ 62934 h 2303929"/>
              <a:gd name="connsiteX214" fmla="*/ 4437046 w 12193626"/>
              <a:gd name="connsiteY214" fmla="*/ 61298 h 2303929"/>
              <a:gd name="connsiteX215" fmla="*/ 4442361 w 12193626"/>
              <a:gd name="connsiteY215" fmla="*/ 60890 h 2303929"/>
              <a:gd name="connsiteX216" fmla="*/ 4517578 w 12193626"/>
              <a:gd name="connsiteY216" fmla="*/ 68656 h 2303929"/>
              <a:gd name="connsiteX217" fmla="*/ 4543741 w 12193626"/>
              <a:gd name="connsiteY217" fmla="*/ 76832 h 2303929"/>
              <a:gd name="connsiteX218" fmla="*/ 4581350 w 12193626"/>
              <a:gd name="connsiteY218" fmla="*/ 98499 h 2303929"/>
              <a:gd name="connsiteX219" fmla="*/ 4626318 w 12193626"/>
              <a:gd name="connsiteY219" fmla="*/ 70292 h 2303929"/>
              <a:gd name="connsiteX220" fmla="*/ 4657795 w 12193626"/>
              <a:gd name="connsiteY220" fmla="*/ 69884 h 2303929"/>
              <a:gd name="connsiteX221" fmla="*/ 4761220 w 12193626"/>
              <a:gd name="connsiteY221" fmla="*/ 67022 h 2303929"/>
              <a:gd name="connsiteX222" fmla="*/ 4833985 w 12193626"/>
              <a:gd name="connsiteY222" fmla="*/ 110763 h 2303929"/>
              <a:gd name="connsiteX223" fmla="*/ 4895712 w 12193626"/>
              <a:gd name="connsiteY223" fmla="*/ 97681 h 2303929"/>
              <a:gd name="connsiteX224" fmla="*/ 4922284 w 12193626"/>
              <a:gd name="connsiteY224" fmla="*/ 107083 h 2303929"/>
              <a:gd name="connsiteX225" fmla="*/ 5003226 w 12193626"/>
              <a:gd name="connsiteY225" fmla="*/ 118529 h 2303929"/>
              <a:gd name="connsiteX226" fmla="*/ 5183095 w 12193626"/>
              <a:gd name="connsiteY226" fmla="*/ 97272 h 2303929"/>
              <a:gd name="connsiteX227" fmla="*/ 5179415 w 12193626"/>
              <a:gd name="connsiteY227" fmla="*/ 75198 h 2303929"/>
              <a:gd name="connsiteX228" fmla="*/ 5186773 w 12193626"/>
              <a:gd name="connsiteY228" fmla="*/ 63752 h 2303929"/>
              <a:gd name="connsiteX229" fmla="*/ 5273438 w 12193626"/>
              <a:gd name="connsiteY229" fmla="*/ 75198 h 2303929"/>
              <a:gd name="connsiteX230" fmla="*/ 5274256 w 12193626"/>
              <a:gd name="connsiteY230" fmla="*/ 73971 h 2303929"/>
              <a:gd name="connsiteX231" fmla="*/ 5353134 w 12193626"/>
              <a:gd name="connsiteY231" fmla="*/ 38074 h 2303929"/>
              <a:gd name="connsiteX232" fmla="*/ 5385005 w 12193626"/>
              <a:gd name="connsiteY232" fmla="*/ 33945 h 2303929"/>
              <a:gd name="connsiteX233" fmla="*/ 5488026 w 12193626"/>
              <a:gd name="connsiteY233" fmla="*/ 113553 h 2303929"/>
              <a:gd name="connsiteX234" fmla="*/ 5571697 w 12193626"/>
              <a:gd name="connsiteY234" fmla="*/ 11953 h 2303929"/>
              <a:gd name="connsiteX235" fmla="*/ 5649392 w 12193626"/>
              <a:gd name="connsiteY235" fmla="*/ 59764 h 2303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2193626" h="2303929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2303928"/>
                </a:lnTo>
                <a:lnTo>
                  <a:pt x="6096813" y="2303928"/>
                </a:lnTo>
                <a:lnTo>
                  <a:pt x="6096813" y="2303929"/>
                </a:lnTo>
                <a:lnTo>
                  <a:pt x="0" y="2303929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5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5" y="59664"/>
                  <a:pt x="4489372" y="61708"/>
                  <a:pt x="4517578" y="68656"/>
                </a:cubicBezTo>
                <a:cubicBezTo>
                  <a:pt x="4517578" y="68656"/>
                  <a:pt x="4556413" y="43312"/>
                  <a:pt x="4543741" y="76832"/>
                </a:cubicBezTo>
                <a:cubicBezTo>
                  <a:pt x="4558049" y="82147"/>
                  <a:pt x="4571131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5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5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7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1010285" y="1543685"/>
            <a:ext cx="5520055" cy="301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8" name="节编号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8717280" y="4760686"/>
            <a:ext cx="3112770" cy="20973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0" b="0" i="0" u="none" strike="noStrike" kern="1200" cap="none" spc="0" normalizeH="0" baseline="0" noProof="1">
                <a:solidFill>
                  <a:schemeClr val="accent3">
                    <a:alpha val="22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5" name="图片 13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0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9" name="图片 21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065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330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4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3" name="图片 9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 descr="地上站着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7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1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8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330" y="1324610"/>
            <a:ext cx="10968990" cy="4876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13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080135" y="1751330"/>
            <a:ext cx="5590540" cy="20015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80135" y="3951605"/>
            <a:ext cx="5590540" cy="5086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任意多边形: 形状 22"/>
          <p:cNvSpPr/>
          <p:nvPr>
            <p:custDataLst>
              <p:tags r:id="rId5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9" name="图片 6" descr="黑白色的花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5983605" y="554990"/>
            <a:ext cx="6208395" cy="630301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image" Target="../media/image3.png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地上站着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22"/>
          <p:cNvSpPr/>
          <p:nvPr>
            <p:custDataLst>
              <p:tags r:id="rId14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汉仪书宋二简"/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5" name="图片 9" descr="黑白色的花  描述已自动生成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6" name="日期占位符 11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2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3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399" y="1517835"/>
            <a:ext cx="10969199" cy="46591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0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0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5677" y="365125"/>
            <a:ext cx="10969199" cy="101527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7111" r:id="rId2"/>
    <p:sldLayoutId id="2147507112" r:id="rId3"/>
    <p:sldLayoutId id="2147507113" r:id="rId4"/>
    <p:sldLayoutId id="2147507114" r:id="rId5"/>
    <p:sldLayoutId id="2147507115" r:id="rId6"/>
    <p:sldLayoutId id="2147507116" r:id="rId7"/>
    <p:sldLayoutId id="2147507117" r:id="rId8"/>
    <p:sldLayoutId id="2147507118" r:id="rId9"/>
    <p:sldLayoutId id="2147507119" r:id="rId10"/>
    <p:sldLayoutId id="214750712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汉仪书宋二简" panose="02010600000101010101" charset="-122"/>
          <a:sym typeface="汉仪书宋二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321130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卖木雕的少年PPT课件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任意多边形: 形状 35"/>
          <p:cNvSpPr/>
          <p:nvPr>
            <p:custDataLst>
              <p:tags r:id="rId4"/>
            </p:custDataLst>
          </p:nvPr>
        </p:nvSpPr>
        <p:spPr>
          <a:xfrm>
            <a:off x="314325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5"/>
            </p:custDataLst>
          </p:nvPr>
        </p:nvSpPr>
        <p:spPr>
          <a:xfrm>
            <a:off x="456565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壹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6"/>
            </p:custDataLst>
          </p:nvPr>
        </p:nvSpPr>
        <p:spPr>
          <a:xfrm>
            <a:off x="313690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添加目录文本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椭圆 45"/>
          <p:cNvSpPr/>
          <p:nvPr>
            <p:custDataLst>
              <p:tags r:id="rId7"/>
            </p:custDataLst>
          </p:nvPr>
        </p:nvSpPr>
        <p:spPr>
          <a:xfrm>
            <a:off x="85534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4" name="任意多边形: 形状 35"/>
          <p:cNvSpPr/>
          <p:nvPr>
            <p:custDataLst>
              <p:tags r:id="rId8"/>
            </p:custDataLst>
          </p:nvPr>
        </p:nvSpPr>
        <p:spPr>
          <a:xfrm>
            <a:off x="7376160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9"/>
            </p:custDataLst>
          </p:nvPr>
        </p:nvSpPr>
        <p:spPr>
          <a:xfrm>
            <a:off x="7518400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0"/>
            </p:custDataLst>
          </p:nvPr>
        </p:nvSpPr>
        <p:spPr>
          <a:xfrm>
            <a:off x="7375525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 spc="3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0">
                <a:cs typeface="汉仪书宋二简" panose="02010600000101010101" charset="-122"/>
              </a:rPr>
              <a:t>结语与致谢</a:t>
            </a:r>
            <a:endParaRPr lang="zh-CN" altLang="en-US" sz="2800" b="0">
              <a:cs typeface="汉仪书宋二简" panose="02010600000101010101" charset="-122"/>
            </a:endParaRPr>
          </a:p>
        </p:txBody>
      </p:sp>
      <p:sp>
        <p:nvSpPr>
          <p:cNvPr id="1048830" name="椭圆 41"/>
          <p:cNvSpPr/>
          <p:nvPr>
            <p:custDataLst>
              <p:tags r:id="rId11"/>
            </p:custDataLst>
          </p:nvPr>
        </p:nvSpPr>
        <p:spPr>
          <a:xfrm>
            <a:off x="791781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2" name="任意多边形: 形状 5"/>
          <p:cNvSpPr/>
          <p:nvPr>
            <p:custDataLst>
              <p:tags r:id="rId12"/>
            </p:custDataLst>
          </p:nvPr>
        </p:nvSpPr>
        <p:spPr>
          <a:xfrm>
            <a:off x="1726692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13"/>
            </p:custDataLst>
          </p:nvPr>
        </p:nvSpPr>
        <p:spPr>
          <a:xfrm>
            <a:off x="1868932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贰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6" name="标题"/>
          <p:cNvSpPr txBox="1"/>
          <p:nvPr>
            <p:custDataLst>
              <p:tags r:id="rId14"/>
            </p:custDataLst>
          </p:nvPr>
        </p:nvSpPr>
        <p:spPr>
          <a:xfrm>
            <a:off x="1726057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课件封面与目录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椭圆 9"/>
          <p:cNvSpPr/>
          <p:nvPr>
            <p:custDataLst>
              <p:tags r:id="rId15"/>
            </p:custDataLst>
          </p:nvPr>
        </p:nvSpPr>
        <p:spPr>
          <a:xfrm>
            <a:off x="2267712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0" name="任意多边形: 形状 11"/>
          <p:cNvSpPr/>
          <p:nvPr>
            <p:custDataLst>
              <p:tags r:id="rId16"/>
            </p:custDataLst>
          </p:nvPr>
        </p:nvSpPr>
        <p:spPr>
          <a:xfrm>
            <a:off x="3139059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7"/>
            </p:custDataLst>
          </p:nvPr>
        </p:nvSpPr>
        <p:spPr>
          <a:xfrm>
            <a:off x="3281299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叁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18"/>
            </p:custDataLst>
          </p:nvPr>
        </p:nvSpPr>
        <p:spPr>
          <a:xfrm>
            <a:off x="3138424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卖木雕的少年的背景介绍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6" name="椭圆 18"/>
          <p:cNvSpPr/>
          <p:nvPr>
            <p:custDataLst>
              <p:tags r:id="rId19"/>
            </p:custDataLst>
          </p:nvPr>
        </p:nvSpPr>
        <p:spPr>
          <a:xfrm>
            <a:off x="3680079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8" name="任意多边形: 形状 31"/>
          <p:cNvSpPr/>
          <p:nvPr>
            <p:custDataLst>
              <p:tags r:id="rId20"/>
            </p:custDataLst>
          </p:nvPr>
        </p:nvSpPr>
        <p:spPr>
          <a:xfrm>
            <a:off x="4551426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21"/>
            </p:custDataLst>
          </p:nvPr>
        </p:nvSpPr>
        <p:spPr>
          <a:xfrm>
            <a:off x="4693666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22"/>
            </p:custDataLst>
          </p:nvPr>
        </p:nvSpPr>
        <p:spPr>
          <a:xfrm>
            <a:off x="4550791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木雕少年的故事内容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4" name="椭圆 34"/>
          <p:cNvSpPr/>
          <p:nvPr>
            <p:custDataLst>
              <p:tags r:id="rId23"/>
            </p:custDataLst>
          </p:nvPr>
        </p:nvSpPr>
        <p:spPr>
          <a:xfrm>
            <a:off x="5092446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6" name="任意多边形: 形状 42"/>
          <p:cNvSpPr/>
          <p:nvPr>
            <p:custDataLst>
              <p:tags r:id="rId24"/>
            </p:custDataLst>
          </p:nvPr>
        </p:nvSpPr>
        <p:spPr>
          <a:xfrm>
            <a:off x="5963793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8" name="序号"/>
          <p:cNvSpPr txBox="1"/>
          <p:nvPr>
            <p:custDataLst>
              <p:tags r:id="rId25"/>
            </p:custDataLst>
          </p:nvPr>
        </p:nvSpPr>
        <p:spPr>
          <a:xfrm>
            <a:off x="6106033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伍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26"/>
            </p:custDataLst>
          </p:nvPr>
        </p:nvSpPr>
        <p:spPr>
          <a:xfrm>
            <a:off x="5963158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故事寓意与启示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椭圆 46"/>
          <p:cNvSpPr/>
          <p:nvPr>
            <p:custDataLst>
              <p:tags r:id="rId27"/>
            </p:custDataLst>
          </p:nvPr>
        </p:nvSpPr>
        <p:spPr>
          <a:xfrm>
            <a:off x="6504813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课件封面与目录</a:t>
            </a:r>
            <a:endParaRPr lang="zh-CN" altLang="en-US"/>
          </a:p>
        </p:txBody>
      </p:sp>
      <p:sp>
        <p:nvSpPr>
          <p:cNvPr id="104894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课件标题</a:t>
            </a:r>
            <a:endParaRPr lang="zh-CN" altLang="en-US"/>
          </a:p>
        </p:txBody>
      </p:sp>
      <p:sp>
        <p:nvSpPr>
          <p:cNvPr id="10490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封面设计：简洁明了，突出主题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卖木雕的少年PPT课件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目录结构：清晰明了，便于查找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内容简介：介绍课件的主要内容和目的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课件制作单位</a:t>
            </a:r>
            <a:endParaRPr lang="zh-CN" altLang="en-US"/>
          </a:p>
        </p:txBody>
      </p:sp>
      <p:sp>
        <p:nvSpPr>
          <p:cNvPr id="10490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制作时间：2023年4月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制作单位：XX学校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制作目的：提高学生阅读理解能力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制作团队：XX老师、XX老师、XX老师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课件制作日期</a:t>
            </a:r>
            <a:endParaRPr lang="zh-CN" altLang="en-US"/>
          </a:p>
        </p:txBody>
      </p:sp>
      <p:sp>
        <p:nvSpPr>
          <p:cNvPr id="1049130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2023年4月1日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制作者：张三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课件版本：V1.0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课件时长：约40分钟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课件目标：帮助学生理解卖木雕的少年的故事，提高阅读理解能力。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卖木雕的少年的背景介绍</a:t>
            </a:r>
            <a:endParaRPr lang="zh-CN" altLang="en-US"/>
          </a:p>
        </p:txBody>
      </p:sp>
      <p:sp>
        <p:nvSpPr>
          <p:cNvPr id="104918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非洲木雕的历史与文化背景</a:t>
            </a:r>
            <a:endParaRPr lang="zh-CN" altLang="en-US"/>
          </a:p>
        </p:txBody>
      </p:sp>
      <p:sp>
        <p:nvSpPr>
          <p:cNvPr id="104925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非洲木雕的历史：非洲木雕起源于古代，已有数千年的历史，是当地文化的重要组成部分。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非洲木雕的文化背景：非洲木雕反映了非洲人民的生活、信仰、风俗和价值观，具有深厚的文化内涵。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非洲木雕的种类：非洲木雕包括面具、雕像、乐器、家具等，种类繁多，各具特色。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非洲木雕的艺术特点：非洲木雕具有独特的艺术风格，线条简洁、造型夸张、色彩鲜艳，具有强烈的视觉冲击力。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木雕在非洲艺术中的地位</a:t>
            </a:r>
            <a:endParaRPr lang="zh-CN" altLang="en-US"/>
          </a:p>
        </p:txBody>
      </p:sp>
      <p:sp>
        <p:nvSpPr>
          <p:cNvPr id="10493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非洲木雕历史悠久，是当地文化的重要组成部分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非洲木雕种类繁多，包括面具、雕像、乐器等，具有独特的艺术风格和表现手法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非洲木雕在世界艺术史上占有重要地位，受到世界各地艺术家和收藏家的喜爱和推崇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木雕在非洲艺术中具有很高的地位，被视为艺术品和宗教信仰的象征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卖木雕的少年的故事概述</a:t>
            </a:r>
            <a:endParaRPr lang="zh-CN" altLang="en-US"/>
          </a:p>
        </p:txBody>
      </p:sp>
      <p:sp>
        <p:nvSpPr>
          <p:cNvPr id="10494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故事背景：非洲国家莫桑比克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主人公：卖木雕的少年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故事情节：少年在市场上卖木雕，遇到了一位美国游客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结局：少年通过自己的努力，卖出了所有的木雕，实现了自己的梦想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木雕少年的故事内容</a:t>
            </a:r>
            <a:endParaRPr lang="zh-CN" altLang="en-US"/>
          </a:p>
        </p:txBody>
      </p:sp>
      <p:sp>
        <p:nvSpPr>
          <p:cNvPr id="10494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https://d.book118.com/876032113025010031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9.85&quot;,&quot;top&quot;:&quot;95.75&quot;,&quot;width&quot;:&quot;512.35&quot;,&quot;height&quot;:&quot;298.9&quot;}"/>
  <p:tag name="KSO_WM_SLIDE_ID" val="custom2023026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1"/>
  <p:tag name="KSO_WM_UNIT_INDEX" val="1_6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3"/>
  <p:tag name="KSO_WM_UNIT_INDEX" val="1_6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6">
      <a:dk1>
        <a:srgbClr val="000000"/>
      </a:dk1>
      <a:lt1>
        <a:srgbClr val="FFFFFF"/>
      </a:lt1>
      <a:dk2>
        <a:srgbClr val="4D3A1F"/>
      </a:dk2>
      <a:lt2>
        <a:srgbClr val="F5EEDF"/>
      </a:lt2>
      <a:accent1>
        <a:srgbClr val="6B5B55"/>
      </a:accent1>
      <a:accent2>
        <a:srgbClr val="C5A069"/>
      </a:accent2>
      <a:accent3>
        <a:srgbClr val="D46B3C"/>
      </a:accent3>
      <a:accent4>
        <a:srgbClr val="EA9A92"/>
      </a:accent4>
      <a:accent5>
        <a:srgbClr val="77917D"/>
      </a:accent5>
      <a:accent6>
        <a:srgbClr val="777891"/>
      </a:accent6>
      <a:hlink>
        <a:srgbClr val="0563C1"/>
      </a:hlink>
      <a:folHlink>
        <a:srgbClr val="954D72"/>
      </a:folHlink>
    </a:clrScheme>
    <a:fontScheme name="自定义 51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汉仪书宋二简</vt:lpstr>
      <vt:lpstr>Wingdings</vt:lpstr>
      <vt:lpstr>思源宋体 CN Heavy</vt:lpstr>
      <vt:lpstr>Calibri Light</vt:lpstr>
      <vt:lpstr>宋体</vt:lpstr>
      <vt:lpstr>Office Theme</vt:lpstr>
      <vt:lpstr>卖木雕的少年PPT课件</vt:lpstr>
      <vt:lpstr>目录</vt:lpstr>
      <vt:lpstr>单击此处
添加章节标题</vt:lpstr>
      <vt:lpstr>课件封面与目录</vt:lpstr>
      <vt:lpstr>PowerPoint Presentation</vt:lpstr>
      <vt:lpstr>课件标题</vt:lpstr>
      <vt:lpstr>课件制作单位</vt:lpstr>
      <vt:lpstr>课件制作日期</vt:lpstr>
      <vt:lpstr>卖木雕的少年的背景介绍</vt:lpstr>
      <vt:lpstr>PowerPoint Presentation</vt:lpstr>
      <vt:lpstr>非洲木雕的历史与文化背景</vt:lpstr>
      <vt:lpstr>木雕在非洲艺术中的地位</vt:lpstr>
      <vt:lpstr>卖木雕的少年的故事概述</vt:lpstr>
      <vt:lpstr>木雕少年的故事内容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2024-08-29T13:28:25.983</cp:lastPrinted>
  <dcterms:created xsi:type="dcterms:W3CDTF">2024-08-29T05:28:26Z</dcterms:created>
  <dcterms:modified xsi:type="dcterms:W3CDTF">2024-08-29T05:28:28Z</dcterms:modified>
</cp:coreProperties>
</file>