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0959CB-0FD1-432F-B3CC-7ED98237D7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523987-F80F-40F3-9EDC-D87C93BEE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91D37-C95E-4C5C-A32C-B3EF53B5A9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E4FB1D-E783-43B4-BEC7-3ADBCD9F1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620B813-9FBC-45EE-BA3E-C8DDB2F4E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48521F-8458-4080-AD75-CAD1E4734F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FA916A-C6F4-477C-81DB-71CF6D98B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CCEEA6-FF65-4585-AADF-8474C80E5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68153D-E228-4E43-B7A8-24F20CC10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41A587-3B15-4DA6-A1E3-0CF2FBBDE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5ADD1D-3CCE-49E5-BCE2-0B1BC7D1F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03213014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管理者的角色定位与认知通用课件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管理者的角色定位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管理者的认知要求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管理者的技能要求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管理者的素质要求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管理者的实践与提升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当前组织结构日益复杂，管理者角色定位与认知对于组织成功至关重要。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t="14453" b="14453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随着市场竞争加剧，管理者需要具备更高的领导力和管理能力。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管理者在组织中扮演着决策者、协调者、推动者和创新者的角色。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帮助管理者明确自身角色定位，理解不同角色下的职责和要求。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提高管理者的认知能力，包括自我认知、团队认知和组织认知。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培养管理者的领导力和管理能力，提升组织绩效和竞争力。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管理者的角色定位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作为决策者，管理者需要具备战略眼光和判断力，在面对复杂多变的情境时能够迅速做出明智的决策。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管理者需要掌握一定的决策理论和方法，如SWOT分析、风险评估等，以提高决策的科学性和准确性。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决策能力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管理者需要明确决策的目标和原则，充分收集和分析信息，权衡各种方案的优劣，并勇于承担决策后果。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决策过程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决策者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组织者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作为组织者，管理者需要设计合理的组织结构，明确各部门的职责和分工，确保组织的高效运转。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组织设计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管理者需要根据组织目标和业务特点，选择合适的组织形式，如直线职能制、矩阵制等，并合理配置资源。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组织协调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管理者需要协调各部门之间的关系，解决内部矛盾和冲突，促进团队合作和协同发展。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作为协调者，管理者需要善于沟通、协调和解决矛盾，促进团队成员之间的合作与协同。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协调者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管理者需要具备良好的沟通技巧，包括倾听、表达、反馈等，以建立良好的人际关系和信任。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管理者需要善于化解矛盾和冲突，采取有效措施解决团队内部的分歧和问题。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矛盾解决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管理者需要倡导合作精神，鼓励团队成员相互支持、共同进步，实现团队整体目标。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合作精神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协调者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作为领导者，管理者需要具备引领团队、激发成员潜力、推动组织发展的能力。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领导者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领导风格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激励与鼓舞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人才培养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管理者需要了解不同的领导风格，根据情境选择合适的领导方式，如民主式、权威式等。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管理者需要善于激励和鼓舞团队成员，激发他们的积极性和创造力，提高团队整体绩效。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管理者需要关注人才培养和发展，为团队成员提供成长机会和空间，促进个人与组织的共同成长。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领导者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https://d.book118.com/876032130142010101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2024-09-26T03:48:43.324</cp:lastPrinted>
  <dcterms:created xsi:type="dcterms:W3CDTF">2024-09-25T19:48:43Z</dcterms:created>
  <dcterms:modified xsi:type="dcterms:W3CDTF">2024-09-25T19:48:45Z</dcterms:modified>
</cp:coreProperties>
</file>