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B5A44-E45A-4402-9721-739387D9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BCE14-6DED-4835-9707-515C07EAA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DB5BE-4D2A-4B1F-8A18-86484D2A4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04FC1-B471-475F-98D0-38AF0BCD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663EB-0205-435C-9AE6-4BD857B7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93902-3FD8-4196-9659-976489DE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646EE-65A9-4CE4-B18A-F28E9CB6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CDD4C-FCBD-4669-8AF5-F00A079C6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3E6BB-F619-40DA-BE5A-8B9D6F1C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16C09-F6AA-4246-93AB-564660B0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1BE51-218C-40A5-A354-F74B25740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35151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新进场大学生安全教育培训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安全教育培训可以帮助大学生了解工作中可能存在的危险和隐患，以及如何预防和应对，从而减少事故发生的可能性。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大学生是新进场的员工，对工作环境和安全知识缺乏了解，因此需要接受安全教育培训，提高安全意识，认识到安全的重要性。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安全教育培训可以帮助大学生了解安全规章制度和操作规程，遵守安全规定，预防安全事故的发生。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安全教育培训可以教会大学生如何正确使用设备和工具，避免因误操作导致的事故。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安全教育培训可以帮助大学生了解应对突发事件和紧急情况的措施，如火灾、地震等，提高应急反应能力，保障生命财产安全。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安全教育培训可以教会大学生如何正确使用安全设施和器材，如灭火器、安全出口等，为生命财产安全提供保障。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灭火器的使用方法和注意事项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消防安全责任和义务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总结词：掌握消防安全知识，预防火灾事故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火灾的危害和预防措施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火灾逃生的基本知识和技能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总结词：遵守交通规则，保障交通安全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交通信号和标志的含义及作用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骑行和乘坐交通工具的注意事项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行人和车辆的交通安全规则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交通事故的应急处理和预防措施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总结词：提高生产安全意识，预防生产事故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生产过程中的危险因素和预防措施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安全操作规程和设备使用规范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个人防护用品的正确使用和维护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生产事故的应急处理和报告程序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总结词：加强网络安全意识，防范网络风险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网络安全的定义和重要性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网络浏览和使用的安全注意事项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个人信息的保护和防范网络诈骗的措施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计算机和移动设备的日常安全维护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https://d.book118.com/876035151034010054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2024-09-21T05:20:54.233</cp:lastPrinted>
  <dcterms:created xsi:type="dcterms:W3CDTF">2024-09-20T21:20:54Z</dcterms:created>
  <dcterms:modified xsi:type="dcterms:W3CDTF">2024-09-20T21:20:56Z</dcterms:modified>
</cp:coreProperties>
</file>