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72DE5-76BF-4E1A-982A-2D8D7993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0B1E0-4EB6-47CF-AE5D-F1EF45201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BE3A9-3273-457E-ABA8-6599B3177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8A234-C882-4332-9E85-2B4990344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6ADECE-45BD-4F8D-8C11-4AFA2B536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600D6A-7AA4-48B3-83B9-E2A6C4E30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C5D76-87EE-4267-BC82-383254198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F87BE-C6A8-4E5C-AA1A-0C8E177E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F2586-8746-4A24-A7D5-ABC82E949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9028A-A8F2-4128-A1F3-2E31EB889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91880-BCAE-4FC8-B427-863A194FD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40004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系统开发自动化流程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自动化流程概述
 自动化需求分析
 自动化设计与实现
 自动化测试与调试
 自动化部署与发布
 自动化监控与维护
 自动化优化与扩展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自动化流程概述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系统开发自动化流程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自动化流程概述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1.自动化流程是指通过技术手段，将系统开发过程中的重复性、繁琐性任务自动化处理，以提高开发效率和质量。</a:t>
            </a:r>
          </a:p>
          <a:p>
            <a:r>
              <a:t>2.自动化流程可以包括代码生成、测试、部署、监控等多个环节，覆盖系统开发的全生命周期。</a:t>
            </a:r>
          </a:p>
          <a:p>
            <a:r>
              <a:t>3.自动化流程的实施需要依赖先进的工具和技术，以及专业的自动化人才。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自动化流程的优势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1.提高开发效率：自动化流程可以将开发人员从重复性、繁琐性任务中解放出来，减少人工操作，提高系统开发效率。</a:t>
            </a:r>
          </a:p>
          <a:p>
            <a:r>
              <a:t>2.降低开发成本：自动化流程可以减少人工投入，降低系统开发成本，提高企业的竞争力。</a:t>
            </a:r>
          </a:p>
          <a:p>
            <a:r>
              <a:t>3.提高开发质量：自动化流程可以通过规范化、标准化的操作，减少人为错误和漏洞，提高系统开发质量。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自动化流程定义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自动化流程概述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自动化流程的实现方式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1.基于脚本的自动化：通过编写脚本，实现系统开发的自动化处理。</a:t>
            </a:r>
          </a:p>
          <a:p>
            <a:r>
              <a:t>2.基于工具的自动化：通过引入自动化工具，实现系统开发的自动化处理。</a:t>
            </a:r>
          </a:p>
          <a:p>
            <a:r>
              <a:t>3.基于平台的自动化：通过构建自动化平台，整合多个工具和系统，实现更加高效和全面的自动化处理。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自动化流程的挑战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1.技术难度高：自动化流程需要依赖先进的技术和工具，需要专业的自动化人才来实施和维护。</a:t>
            </a:r>
          </a:p>
          <a:p>
            <a:r>
              <a:t>2.投入成本大：自动化流程的实施需要大量的投入，包括人力、物力和财力等方面。</a:t>
            </a:r>
          </a:p>
          <a:p>
            <a:r>
              <a:t>3.适应性不强：不同的系统和业务场景需要不同的自动化流程和工具，需要针对具体情况进行定制和开发。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自动化流程概述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自动化流程的发展趋势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1.AI与机器学习的应用：随着人工智能和机器学习技术的发展，自动化流程将更加智能化和高效化。</a:t>
            </a:r>
          </a:p>
          <a:p>
            <a:r>
              <a:t>2.云原生与自动化的结合：云原生技术的应用将为自动化流程提供更加灵活和高效的解决方案。</a:t>
            </a:r>
          </a:p>
          <a:p>
            <a:r>
              <a:t>3.DevOps文化的普及：DevOps文化的普及将促进自动化流程在系统开发中的应用和推广。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自动化流程的最佳实践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1.制定合理的自动化策略：根据具体的系统和业务场景，制定合理的自动化策略，包括自动化的范围、程度和工具选择等。</a:t>
            </a:r>
          </a:p>
          <a:p>
            <a:r>
              <a:t>2.加强自动化流程的监控和维护：定期对自动化流程进行监控和维护，确保其正常运行和不断优化。</a:t>
            </a:r>
          </a:p>
          <a:p>
            <a:r>
              <a:t>3.培养专业的自动化人才：加强自动化人才的培养和引进，提高自动化流程的实施和维护能力。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系统开发自动化流程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自动化需求分析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1.自动化需求分析的重要性：提高系统开发的效率和准确性，减少人工干预和错误。</a:t>
            </a:r>
          </a:p>
          <a:p>
            <a:r>
              <a:t>2.自动化需求分析的目标：识别系统的功能和业务需求，转化为自动化测试用例和测试计划。</a:t>
            </a:r>
          </a:p>
          <a:p>
            <a:r>
              <a:t>---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自动化需求分析流程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1.业务流程分析：分析系统的业务流程，识别关键业务流程和业务流程中的数据流。</a:t>
            </a:r>
          </a:p>
          <a:p>
            <a:r>
              <a:t>2.功能需求分析：分析系统的功能需求，识别系统的功能模块和功能点。</a:t>
            </a:r>
          </a:p>
          <a:p>
            <a:r>
              <a:t>3.测试需求分析：根据功能需求和业务流程，分析测试需求，制定测试计划和用例。</a:t>
            </a:r>
          </a:p>
          <a:p>
            <a:r>
              <a:t>---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自动化需求分析概述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自动化需求分析技术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1.数据流分析技术：通过分析系统中的数据流，识别关键数据和数据处理过程，为自动化测试提供数据支持。</a:t>
            </a:r>
          </a:p>
          <a:p>
            <a:r>
              <a:t>2.用例设计技术：根据功能需求和测试需求，设计覆盖全面、易于维护的自动化测试用例。</a:t>
            </a:r>
          </a:p>
          <a:p>
            <a:r>
              <a:t>3.测试数据生成技术：通过数据生成技术，生成符合测试需求的测试数据，提高自动化测试的效率和准确性。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自动化需求分析的挑战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1.业务需求变化快速：业务需求的变化可能导致自动化测试用例和测试计划的变更，需要及时调整和维护。</a:t>
            </a:r>
          </a:p>
          <a:p>
            <a:r>
              <a:t>2.系统复杂性高：复杂的系统可能导致自动化测试用例的设计和维护难度较大，需要加强对系统业务的理解和分析。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自动化需求分析的未来发展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1.加强人工智能技术的应用：通过人工智能技术的应用，提高自动化需求分析的准确性和效率。</a:t>
            </a:r>
          </a:p>
          <a:p>
            <a:r>
              <a:t>2.强化与开发的协同：加强与系统开发的协同，实现开发测试一体化，提高系统开发的整体效率。</a:t>
            </a:r>
          </a:p>
          <a:p>
            <a:r>
              <a:t>---</a:t>
            </a:r>
          </a:p>
          <a:p>
            <a:r>
              <a:t>以上内容仅供参考，具体的PPT内容需要根据实际情况进行调整和修改。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自动化设计与实现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系统开发自动化流程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自动化设计与实现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1.标准化：遵循统一的开发规范和标准，确保系统的可扩展性和可维护性。</a:t>
            </a:r>
          </a:p>
          <a:p>
            <a:r>
              <a:t>2.模块化：将系统拆分为独立的功能模块，降低复杂度，提高可重用性。</a:t>
            </a:r>
          </a:p>
          <a:p>
            <a:r>
              <a:t>3.适应性：考虑系统的可扩展性和可调整性，适应未来需求的变化。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自动化开发工具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1.选择合适的开发工具，提高开发效率和代码质量。</a:t>
            </a:r>
          </a:p>
          <a:p>
            <a:r>
              <a:t>2.学会利用工具的自动化功能，减少手动操作，提高生产效率。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自动化设计与实现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自动化测试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1.编写全面的测试用例，覆盖尽可能多的功能和场景。</a:t>
            </a:r>
          </a:p>
          <a:p>
            <a:r>
              <a:t>2.利用自动化测试工具，快速执行大量的测试用例，提高测试效率。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持续集成与持续部署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1.通过持续集成和持续部署，快速将代码变更部署到生产环境。</a:t>
            </a:r>
          </a:p>
          <a:p>
            <a:r>
              <a:t>2.有效监控和管理部署过程，确保系统的稳定性和可靠性。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自动化设计与实现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自动化运维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1.利用自动化运维工具，实现系统的监控、部署、升级等操作的自动化。</a:t>
            </a:r>
          </a:p>
          <a:p>
            <a:r>
              <a:t>2.提高运维效率，减少人为错误，保证系统的稳定性和可用性。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数据安全与隐私保护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1.加强数据加密和隐私保护措施，确保系统数据的安全性和可靠性。</a:t>
            </a:r>
          </a:p>
          <a:p>
            <a:r>
              <a:t>2.遵循相关法律法规和标准要求，保障用户隐私和数据安全。</a:t>
            </a:r>
          </a:p>
          <a:p>
            <a:r>
              <a:t>以上内容仅供参考，具体内容还需根据实际情况和需求进行调整和完善。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自动化测试与调试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系统开发自动化流程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自动化测试与调试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自动化测试概述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1.自动化测试定义：使用自动化工具和技术来执行测试用例和测试套件，以提高测试效率和质量的过程。</a:t>
            </a:r>
          </a:p>
          <a:p>
            <a:r>
              <a:t>2.自动化测试流程：包括测试用例设计、测试脚本编写、测试执行和结果分析等环节。</a:t>
            </a:r>
          </a:p>
          <a:p>
            <a:r>
              <a:t>3.自动化测试优势：提高测试效率、降低人工测试成本、增加测试覆盖率和提高测试质量等。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自动化测试工具与技术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1.自动化测试工具：包括开源工具和商业工具，如JUnit、Selenium、Appium等。</a:t>
            </a:r>
          </a:p>
          <a:p>
            <a:r>
              <a:t>2.自动化测试技术：包括基于界面的测试、单元测试、集成测试等。</a:t>
            </a:r>
          </a:p>
          <a:p>
            <a:r>
              <a:t>3.自动化测试脚本编写语言：如Python、Java、Ruby等。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自动化测试与调试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1.测试需求分析：确定测试范围、测试目标和测试用例。</a:t>
            </a:r>
          </a:p>
          <a:p>
            <a:r>
              <a:t>2.测试脚本编写：根据测试用例编写测试脚本。</a:t>
            </a:r>
          </a:p>
          <a:p>
            <a:r>
              <a:t>3.测试执行与监控：执行测试脚本并监控测试过程，确保测试的准确性和完整性。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自动化测试调试技巧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1.调试定义：查找和修复测试脚本中的错误和问题，确保测试结果的准确性。</a:t>
            </a:r>
          </a:p>
          <a:p>
            <a:r>
              <a:t>2.调试技巧：利用调试工具、打印调试信息、单步调试等技巧进行调试。</a:t>
            </a:r>
          </a:p>
          <a:p>
            <a:r>
              <a:t>3.调试注意事项：避免在生产环境中进行调试，确保调试过程不会影响系统正常运行。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自动化测试实施过程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https://d.book118.com/876040004054010035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自动化流程概述</vt:lpstr>
      <vt:lpstr> 自动化流程概述</vt:lpstr>
      <vt:lpstr> 自动化流程概述</vt:lpstr>
      <vt:lpstr> 自动化流程概述</vt:lpstr>
      <vt:lpstr> 自动化需求分析</vt:lpstr>
      <vt:lpstr> 自动化需求分析</vt:lpstr>
      <vt:lpstr> 自动化需求分析</vt:lpstr>
      <vt:lpstr> 自动化需求分析</vt:lpstr>
      <vt:lpstr> 自动化设计与实现</vt:lpstr>
      <vt:lpstr> 自动化设计与实现</vt:lpstr>
      <vt:lpstr> 自动化设计与实现</vt:lpstr>
      <vt:lpstr> 自动化设计与实现</vt:lpstr>
      <vt:lpstr> 自动化测试与调试</vt:lpstr>
      <vt:lpstr> 自动化测试与调试</vt:lpstr>
      <vt:lpstr> 自动化测试与调试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2024-09-05T01:21:13.334</cp:lastPrinted>
  <dcterms:created xsi:type="dcterms:W3CDTF">2024-09-04T17:21:13Z</dcterms:created>
  <dcterms:modified xsi:type="dcterms:W3CDTF">2024-09-04T17:21:15Z</dcterms:modified>
</cp:coreProperties>
</file>