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6E444-B0CA-4D5E-9930-4B85D2C78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77209-047D-441C-9839-2B4EACEFE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85CD3-BD73-41AC-A36E-F5B202BC4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541C6-EAFA-48B2-8C82-39F713800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CF1A5-DAAE-462D-9819-CFA92041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747D1-B137-412C-B7E8-3EE4CAE93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CE18B-655A-4BDC-9D9F-EBFB2A6A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098DE-55C8-41B9-8B65-FD53D0BA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3634C-8924-42A4-88BA-A6745CF24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3F7BE-4D2E-4BBB-B498-5A8FF2B75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481BE-0E76-42E3-8633-68DCC48AA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42231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优秀社会组织案例分享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未来社会组织发展趋势预测与建议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社会组织概述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社会组织是指由公民自愿组成，为实现会员共同意愿，按照其章程开展活动的非营利性社会组织。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根据社会组织的性质、目标和活动领域，可将其分为社会团体、基金会、社会服务机构等类型。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443" r="444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我国社会组织经历了从无到有、从少到多、从弱到强的发展历程，逐渐成为推动经济社会发展、维护社会和谐稳定的重要力量。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截至2022年底，全国共有社会组织90多万个，其中社会团体近40万个，基金会近9000个，社会服务机构50多万个。社会组织在促进经济发展、繁荣社会事业、创新社会治理等方面发挥了积极作用。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参与社会治理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社会组织作为社会治理的重要主体之一，通过参与协商民主、化解社会矛盾、维护社会稳定等方式，推动形成共建共治共享的社会治理格局。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提供公共服务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社会组织通过承接政府转移职能和购买服务等方式，为政府提供公共服务，满足人民群众多样化需求。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社会组织关注弱势群体和特殊群体，通过提供法律援助、扶贫济困、助学支教等服务，促进社会公平和正义。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社会组织在促进产业升级、推动创新创业、加强行业自律等方面发挥重要作用，为经济发展注入活力。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社会组织的核心要素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合理的治理结构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建立科学、合理的治理结构，包括理事会、监事会等，确保组织决策的科学性和民主性。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高效的内部管理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制定完善的内部管理制度，优化管理流程，提高工作效率，确保组织高效运转。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明确的组织愿景和使命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确立清晰、具有感召力的组织愿景和使命，为组织发展提供方向指引。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激励与保障机制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建立有效的激励和保障机制，激发员工和志愿者的积极性和创造力，提高工作满意度和忠诚度。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专业化的工作团队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组建具备专业知识和技能的工作团队，提升组织的专业化水平和服务能力。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积极招募志愿者，为志愿者提供必要的培训和支持，发挥志愿者的最大潜能。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人力资源与志愿者管理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多元化的资金来源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拓展资金来源渠道，包括政府资助、企业捐赠、个人捐赠等，确保组织资金充足。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规范的财务管理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建立严格的财务管理制度，确保资金使用的规范性和透明度，防止财务违规行为的发生。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有效的资金利用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合理规划和使用资金，提高资金使用效率，确保资金用于组织发展的关键环节和重点领域。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积极与政府相关部门建立良好的合作关系，争取政策支持和资源倾斜，为组织发展创造有利环境。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政府合作关系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000" b="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寻求与企业的合作机会，实现资源共享和优势互补，推动组织和企业共同发展。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加强与社会公众的沟通和联系，提高组织的知名度和美誉度，争取更多的社会支持和关注。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社会组织运营策略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明确组织的核心价值和特点，塑造独特品牌形象。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198" b="319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61" r="86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055" r="605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创建易于识别和记忆的品牌标识，提升品牌知名度。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设计品牌标识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通过讲述组织的发展历程和成就，增强品牌认同感和吸引力。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传播品牌故事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品牌建设与传播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深入了解目标群体的需求和期望，为项目设计提供依据。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制定项目计划和时间表，明确项目目标和预期成果。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项目策划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合理配置人力、物力和财力资源，确保项目的顺利实施。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识别潜在风险并制定应对措施，降低项目执行过程中的不确定性。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项目设计与执行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资源盘点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对现有资源进行全面梳理和评估，了解资源的种类和数量。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通过合作、交换或购买等方式，获取所需的外部资源。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根据项目需求和资源特点，合理配置和利用资源，提高资源使用效率。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资源拓展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积极寻求新的资源来源和合作伙伴，为组织发展提供更多支持。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资源整合与利用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https://d.book118.com/876042231113010045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2024-09-14T04:39:37.654</cp:lastPrinted>
  <dcterms:created xsi:type="dcterms:W3CDTF">2024-09-13T20:39:37Z</dcterms:created>
  <dcterms:modified xsi:type="dcterms:W3CDTF">2024-09-13T20:39:39Z</dcterms:modified>
</cp:coreProperties>
</file>