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E67C2-C72B-4A58-A3A8-157B4CE0F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956DF-E1F1-42A7-81A9-38B196A6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357CC-B875-408E-8067-2203466CD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07239-4A47-4516-84EB-4C60287A1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A9465-E14B-4493-925C-8530F477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932A7-CA67-43A5-98EE-B6CDBF53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ABB39C-9F6B-49E1-AE38-F293BF16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46F15-17AC-43DC-A97B-29DAB5ACC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FBD89-C6DC-47C2-896A-6D093CA9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8951D-0E19-4DD0-96EE-5A2829CF2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CC68-A537-4ABC-8A93-C8D12DC43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305415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喉癌半切颈部护理推荐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喉癌半切手术介绍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术后颈部护理的重要性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推荐颈部护理措施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喉癌半切手术介绍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进行全身检查，评估患者身体状况，确定手术方案。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进行半切手术，切除部分喉组织，保留喉的基本功能。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对手术部位进行缝合，并进行必要的药物治疗和护理。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手术后患者能够恢复发声功能，但声音质量可能受到影响。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恢复发声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手术后患者能够改善呼吸状况，减轻呼吸困难的症状。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改善呼吸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半切手术能够保留患者的喉组织，降低复发风险，提高生存率。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手术后可能出现手术部位感染，需要进行抗感染治疗。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手术后可能出现出血症状，需要及时处理，以免引起严重后果。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手术后患者可能存在发声、呼吸等功能的障碍，需要长期的康复训练和治疗。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术后颈部护理的重要性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术后应定期清洁颈部伤口，避免灰尘、污垢等污染伤口，引发感染。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417" b="1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术后一周内应避免颈部伤口接触水，以免影响伤口愈合和增加感染风险。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医生可能会开具抗生素或消毒药物，应按照医嘱使用，以预防感染。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术后应避免颈部剧烈运动，以免影响伤口愈合。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术后应尽量保持颈部舒适体位，避免颈部过度活动或扭曲，有助于伤口愈合。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合理饮食有助于补充营养，促进伤口愈合。建议摄入富含蛋白质、维生素和矿物质的食物。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542" r="7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401" b="1140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促进愈合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术后可以冰敷颈部，有助于减轻疼痛和肿胀。每次冰敷时间不宜过长，以免冻伤皮肤。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放松心情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保持心情舒畅也有助于缓解术后疼痛，可以通过听音乐、冥想等方式放松身心。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遵循医嘱使用止痛药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医生可能会开具止痛药，如非处方药或处方药，应按照医嘱使用，以减轻术后疼痛。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推荐颈部护理措施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https://d.book118.com/876043054154010042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2024-09-10T06:31:19.557</cp:lastPrinted>
  <dcterms:created xsi:type="dcterms:W3CDTF">2024-09-09T22:31:19Z</dcterms:created>
  <dcterms:modified xsi:type="dcterms:W3CDTF">2024-09-09T22:31:21Z</dcterms:modified>
</cp:coreProperties>
</file>