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9B996-A394-4F05-BAE5-88CF9954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1F49C-EEAC-4C9D-9177-873544D7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9363D-82C7-4EE7-9AA2-7A24A475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8BA4B-9D4B-4287-A174-215BBF6A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DCFCB-C7AA-4F05-9724-F2BA26A0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87A83-4614-49DE-9274-EEB33CDF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C1D9D-0955-4B70-9C92-90C2DDF7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AFB76-1A5A-42C9-89F8-B6C94B9F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3D056-B029-4A8C-91BA-0D5DF25C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7454-1143-4928-85BE-482D63E8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C6B24-6B4F-43A6-A646-6995EB3A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31022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大学学生会学习部工作总结怎么写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经验教训与总结观点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回顾学习部的工作，评估成效，发现问题，提出改进措施，为未来工作提供参考。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介绍学习部的职能、目标以及在学生会中的地位和作用。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明确总结的时间范围，如本学期、本学年或其他特定时间段。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列出在该时间段内的重要事件、活动或项目，以便后续分析。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积累经验教训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76" r="237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通过总结，发现工作中的问题和不足，针对性地进行改进，提高工作效率。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总结过程中需要各部门成员共同参与，促进相互了解和沟通，加强团队协作。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对过去的工作进行总结，积累经验教训，为未来的工作提供指导和借鉴。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如学术讲座、研讨会和课外学习小组等，以促进学生之间的学术交流与互动。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组织学习活动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建立并维护学习资料库，方便同学们查找和利用各种学习资源。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通过举办学习竞赛、表彰优秀学生等活动，树立良好的学风，激发同学们的学习热情。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学习部的工作职责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举办更多高质量的学术讲座和研讨会，邀请校内外专家学者进行分享交流。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提高学术活动质量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对学习资料库进行更新和完善，以满足同学们日益多样化的学习需求。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优化学习资源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策划更具吸引力的学习活动，提高同学们的参与度和积极性。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增强学习氛围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重点工作的安排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举办专题讲座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针对热门学科和前沿领域，邀请相关专家进行深入解读和探讨。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开展课外学习小组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组织同学们自愿参加课外学习小组，进行互助学习和经验分享。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加强与其他部门的合作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与学习相关的其他部门（如图书馆、实验室等）建立合作关系，共同为同学们创造更好的学习环境。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本学期共组织XX场学习活动，包括讲座、研讨会、学习小组等。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累计参与人数达到XX人，其中新生参与率高达XX%。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通过问卷调查，XX%的学生表示活动有助于提升学习兴趣和效果。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学习活动的组织与参与情况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推广使用了XX个在线学习平台，提供了大量优质课程和学习资源。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学习资料库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建设了包含XXGB学习资料的在线资源库，方便同学们随时查阅。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组织了XX次学习经验分享会，促进了同学们之间的交流与互助。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学习资源的建设与分享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https://d.book118.com/876043102205010040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2024-09-07T08:05:28.234</cp:lastPrinted>
  <dcterms:created xsi:type="dcterms:W3CDTF">2024-09-07T00:05:28Z</dcterms:created>
  <dcterms:modified xsi:type="dcterms:W3CDTF">2024-09-07T00:05:30Z</dcterms:modified>
</cp:coreProperties>
</file>