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OFQRQW+MS-UIGothic"/>
      <p:regular r:id="rId16"/>
    </p:embeddedFont>
    <p:embeddedFont>
      <p:font typeface="KKUFBP+BPRRTB+Arial-BoldMT"/>
      <p:regular r:id="rId17"/>
    </p:embeddedFont>
    <p:embeddedFont>
      <p:font typeface="IMBLSP+GFIPCN+ArialMT"/>
      <p:regular r:id="rId18"/>
    </p:embeddedFont>
    <p:embeddedFont>
      <p:font typeface="PLSFHV+RWVKWM+MicrosoftYaHei"/>
      <p:regular r:id="rId19"/>
    </p:embeddedFont>
    <p:embeddedFont>
      <p:font typeface="GLPPUS+FLDBIK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CEE5F-18DE-4E4A-946F-68C9BAE4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18B4-7750-4DA2-AFB8-94866034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681F4-6A5F-44A7-831F-0F9A2BC5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0BFCC-0730-47DA-B388-DA94F085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71ADC-3AE8-432F-81C4-E0372AE4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ABE2B-7A78-43D1-B4EF-9EAA34A6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7BE5B-9AD8-4EA8-BCB4-75DAAA41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C916A-76A7-4B0D-BDD6-59C7CCC42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755BF-939C-49AC-BF16-1F1C441F8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ECE47-CC85-427A-918B-6B209EA3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4A205-B456-4722-A39F-54FC7152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41541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85089"/>
            <a:ext cx="6851273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7">
                <a:solidFill>
                  <a:srgbClr val="FFF0DC"/>
                </a:solidFill>
                <a:latin typeface="OFQRQW+MS-UIGothic"/>
                <a:cs typeface="OFQRQW+MS-UIGothic"/>
              </a:rPr>
              <a:t>新子虫</a:t>
            </a:r>
            <a:r>
              <a:rPr sz="5150" spc="10">
                <a:solidFill>
                  <a:srgbClr val="FFF0DC"/>
                </a:solidFill>
                <a:latin typeface="KKUFBP+BPRRTB+Arial-BoldMT"/>
                <a:cs typeface="KKUFBP+BPRRTB+Arial-BoldMT"/>
              </a:rPr>
              <a:t>neosporosis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94080" y="231003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F0DC"/>
                </a:solidFill>
                <a:latin typeface="OFQRQW+MS-UIGothic"/>
                <a:cs typeface="OFQRQ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766250"/>
            <a:ext cx="4089341" cy="2429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MBLSP+GFIPCN+ArialMT"/>
                <a:cs typeface="IMBLSP+GFIPC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子虫病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理要点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MBLSP+GFIPCN+ArialMT"/>
                <a:cs typeface="IMBLSP+GFIPC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子虫病治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疗进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MBLSP+GFIPCN+ArialMT"/>
                <a:cs typeface="IMBLSP+GFIPC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子虫病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理案例分享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MBLSP+GFIPCN+ArialMT"/>
                <a:cs typeface="IMBLSP+GFIPC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子虫病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EACF"/>
                </a:solidFill>
                <a:latin typeface="OFQRQW+MS-UIGothic"/>
                <a:cs typeface="OFQRQW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KKUFBP+BPRRTB+Arial-BoldMT"/>
                <a:cs typeface="KKUFBP+BPRRTB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4550" spc="25">
                <a:solidFill>
                  <a:srgbClr val="FFEACF"/>
                </a:solidFill>
                <a:latin typeface="OFQRQW+MS-UIGothic"/>
                <a:cs typeface="OFQRQW+MS-UIGothic"/>
              </a:rPr>
              <a:t>子虫病概述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FQRQW+MS-UIGothic"/>
                <a:cs typeface="OFQRQW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FQRQW+MS-UIGothic"/>
                <a:cs typeface="OFQRQW+MS-UIGothic"/>
              </a:rPr>
              <a:t>特性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播途径与感染症状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FF960E"/>
                </a:solidFill>
                <a:latin typeface="OFQRQW+MS-UIGothic"/>
                <a:cs typeface="OFQRQW+MS-UIGothic"/>
              </a:rPr>
              <a:t>播途径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FQRQW+MS-UIGothic"/>
                <a:cs typeface="OFQRQW+MS-UIGothic"/>
              </a:rPr>
              <a:t>感染症状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313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感染后通常无特异性症状，但可能出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食欲不振、精神萎靡、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等症状，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致流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、死胎或新生胎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儿出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OFQRQW+MS-UIGothic"/>
                <a:cs typeface="OFQRQW+MS-UIGothic"/>
              </a:rPr>
              <a:t>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疾病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人体的影响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OFQRQW+MS-UIGothic"/>
                <a:cs typeface="OFQRQW+MS-UIGothic"/>
              </a:rPr>
              <a:t>新生儿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OFQRQW+MS-UIGothic"/>
                <a:cs typeface="OFQRQW+MS-UIGothic"/>
              </a:rPr>
              <a:t>成人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KKUFBP+BPRRTB+Arial-BoldMT"/>
                <a:cs typeface="KKUFBP+BPRRTB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4550" spc="23">
                <a:solidFill>
                  <a:srgbClr val="FFEACF"/>
                </a:solidFill>
                <a:latin typeface="OFQRQW+MS-UIGothic"/>
                <a:cs typeface="OFQRQW+MS-UIGothic"/>
              </a:rPr>
              <a:t>子虫病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护</a:t>
            </a:r>
            <a:r>
              <a:rPr sz="4550" spc="25">
                <a:solidFill>
                  <a:srgbClr val="FFEACF"/>
                </a:solidFill>
                <a:latin typeface="OFQRQW+MS-UIGothic"/>
                <a:cs typeface="OFQRQW+MS-UIGothic"/>
              </a:rPr>
              <a:t>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LSFHV+RWVKWM+MicrosoftYaHei"/>
                <a:cs typeface="PLSFHV+RWVKW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LSFHV+RWVKWM+MicrosoftYaHei"/>
                <a:cs typeface="PLSFHV+RWVKW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LSFHV+RWVKWM+MicrosoftYaHei"/>
                <a:cs typeface="PLSFHV+RWVKW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LSFHV+RWVKWM+MicrosoftYaHei"/>
                <a:cs typeface="PLSFHV+RWVKWM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GLPPUS+FLDBIK+MicrosoftYaHei-Bold"/>
                <a:cs typeface="GLPPUS+FLDBI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GLPPUS+FLDBIK+MicrosoftYaHei-Bold"/>
                <a:cs typeface="GLPPUS+FLDBI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GLPPUS+FLDBIK+MicrosoftYaHei-Bold"/>
                <a:cs typeface="GLPPUS+FLDBI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GLPPUS+FLDBIK+MicrosoftYaHei-Bold"/>
                <a:cs typeface="GLPPUS+FLDBIK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以清淡、易消化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主，多吃富含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生素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和蛋白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的食物，避免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刺激性食物。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于疑似或确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的新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子虫病患者，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保持充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足的休息，遵医嘱治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保持室内空气流通，提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供舒适的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境，有助于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解症状和促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康复。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于出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现严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重症状的患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者，如呼吸困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、高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OFQRQW+MS-UIGothic"/>
                <a:cs typeface="OFQRQW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FQRQW+MS-UIGothic"/>
                <a:cs typeface="OFQRQW+MS-UIGothic"/>
              </a:rPr>
              <a:t>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KKUFBP+BPRRTB+Arial-BoldMT"/>
                <a:cs typeface="KKUFBP+BPRRTB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OFQRQW+MS-UIGothic"/>
                <a:cs typeface="OFQRQW+MS-UIGothic"/>
              </a:rPr>
              <a:t>新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孢</a:t>
            </a:r>
            <a:r>
              <a:rPr sz="4550" spc="25">
                <a:solidFill>
                  <a:srgbClr val="FFEACF"/>
                </a:solidFill>
                <a:latin typeface="OFQRQW+MS-UIGothic"/>
                <a:cs typeface="OFQRQW+MS-UIGothic"/>
              </a:rPr>
              <a:t>子虫病治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疗进</a:t>
            </a:r>
            <a:r>
              <a:rPr sz="4550">
                <a:solidFill>
                  <a:srgbClr val="FFEACF"/>
                </a:solidFill>
                <a:latin typeface="OFQRQW+MS-UIGothic"/>
                <a:cs typeface="OFQRQW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https://d.book118.com/876044154123010053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OFQRQW+MS-UIGothic</vt:lpstr>
      <vt:lpstr>KKUFBP+BPRRTB+Arial-BoldMT</vt:lpstr>
      <vt:lpstr>IMBLSP+GFIPCN+ArialMT</vt:lpstr>
      <vt:lpstr>Times New Roman</vt:lpstr>
      <vt:lpstr>SimSun</vt:lpstr>
      <vt:lpstr>PLSFHV+RWVKWM+MicrosoftYaHei</vt:lpstr>
      <vt:lpstr>GLPPUS+FLDBIK+MicrosoftYaHei-Bold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2024-09-20T06:47:08.167</cp:lastPrinted>
  <dcterms:created xsi:type="dcterms:W3CDTF">2024-09-19T22:47:08Z</dcterms:created>
  <dcterms:modified xsi:type="dcterms:W3CDTF">2024-09-19T22:47:09Z</dcterms:modified>
</cp:coreProperties>
</file>