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ACD16-2BB7-4AAD-8386-9031F159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10A74-AADA-488B-8447-C0BD102C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8D47-8C60-465C-A5AB-FA71D059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20B05-5A62-435D-887C-D1393CE3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F690C-7664-4E80-A6AE-49716D99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135B6-1CCE-4071-9379-063B01B0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3578A-958F-4B07-A702-01DA795C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88139-55AE-4E54-87B9-B3176D7B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9A52-F02B-47C2-90F4-6901C5F0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B110-3E2D-439A-93A6-B214F1E96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99AA4-6A81-4A66-AF8E-D204B84F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515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运动损伤处理中的乒乓球训练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乒乓球训练与运动损伤概述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预防运动损伤的策略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急性运动损伤处理措施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慢性运动损伤处理措施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心理干预在运动损伤处理中的应用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乒乓球训练与运动损伤概述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乒乓球运动要求运动员在短时间内进行高强度的移动和击球，然后休息，这种间歇性训练对心肺功能和肌肉力量有很高要求。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高强度间歇性训练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乒乓球需要精细的手眼协调和反应速度，不正确的技术动作可能导致肌肉骨骼系统的过度使用或损伤。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运动员在比赛中需要频繁地改变方向和速度，这增加了关节和肌肉的负荷。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多方向移动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乒乓球训练特点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肌肉拉伤和扭伤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由于快速的方向变化和频繁的启动停止，乒乓球运动员容易遭受肌肉拉伤和关节扭伤。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肌腱炎和腱鞘炎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过度使用手腕和前臂肌肉可能导致肌腱炎或腱鞘炎，表现为疼痛、肿胀和活动受限。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腰部和背部疼痛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不正确的身体姿势或长时间的弯腰可能导致腰部和背部疼痛。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缺乏适当的热身、冷却以及力量训练，可能导致肌肉和关节的损伤。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训练不当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不正确的技术动作，如错误的握拍方式或击球姿势，可能增加某些部位的负荷，从而导致损伤。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技术缺陷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力量、柔韧性、平衡感和耐力的不足都可能增加受伤的风险。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身体素质不足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高强度的比赛和训练可能导致疲劳积累，从而增加受伤的可能性。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比赛和训练的强度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797" r="1879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预防运动损伤的策略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根据运动员的年龄、性别、身体素质和技术水平，制定个性化的训练计划。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逐步增加负荷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856" r="2785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避免过度训练，逐步增加训练负荷，使运动员能够逐渐适应。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确保运动员有足够的休息时间，避免连续高强度训练。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增强运动员的肌肉力量，提高关节稳定性，减少运动损伤风险。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833" b="14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通过拉伸练习，提高运动员的肌肉和关节柔韧性，降低肌肉拉伤风险。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提高运动员的平衡和协调能力，减少跌倒和扭伤等意外事件。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平衡与协调性训练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加强身体素质训练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规范动作要领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逐步学习难度动作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确保运动员掌握正确的乒乓球技术动作，降低因错误动作导致的运动损伤。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在掌握基本技术的基础上，逐步学习难度较大的技术动作，避免过早接触高难度动作造成的损伤。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掌握正确技术动作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穿着舒适服装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选择透气、吸汗、舒适的服装进行训练，避免皮肤磨损和不适。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选择合适球拍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根据个人手型和技术特点，选择合适的乒乓球拍，减少手部疲劳和损伤。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确保训练场地平整、无障碍物，减少运动员跌倒和碰撞的风险。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使用合适装备与场地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急性运动损伤处理措施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观察伤者的神志、面色、呼吸等生命体征，判断是否出现休克等严重情况。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检查受伤部位，了解伤口情况、出血量、关节活动度等信息。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询问伤者受伤经过、疼痛程度、既往病史等相关情况。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急性损伤识别与评估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对于开放性伤口，应迅速止血，采用指压法、加压包扎法等方法。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使用无菌敷料或干净布类包扎伤口，避免污染和进一步损伤。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对于关节扭伤或骨折等情况，应进行固定，以减轻疼痛并防止进一步损伤。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止血、包扎、固定等急救措施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62" r="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590" b="235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疼痛缓解与炎症控制方法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局部冷敷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使用冰袋等物品进行局部冷敷，可减轻疼痛和肿胀。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药物镇痛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根据伤者情况，可选用非处方药或处方药进行镇痛治疗。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使用消炎药物或外用贴剂等方法，控制局部炎症的发展。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https://d.book118.com/876045152114010052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2024-09-18T21:05:27.571</cp:lastPrinted>
  <dcterms:created xsi:type="dcterms:W3CDTF">2024-09-18T13:05:27Z</dcterms:created>
  <dcterms:modified xsi:type="dcterms:W3CDTF">2024-09-18T13:05:29Z</dcterms:modified>
</cp:coreProperties>
</file>