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55437-5794-4DA5-9D28-C461C7DD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F9E43-1682-4363-98C5-A26F304E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1813-0AF7-48CB-876F-5F8246AC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B599C-47B1-469C-A815-D371F50F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17733-35D4-40A8-9C09-19A93AB1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3526C0-23CC-4D25-B7BE-6972955DA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5C8463-88C3-446F-A638-9215F65C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96513-C418-4F75-9273-35BC448D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3A7F8-51E2-4BD1-9EA9-B841B19B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D1D4F-5173-475F-A119-03B14493C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09246-0B62-42EB-B1AF-C379AD3F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5200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眼外肌病斜视及诊治课件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眼外肌病斜视的诊治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50" r="26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857" b="385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提高对眼外肌病斜视的认识和重视程度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探讨眼外肌病斜视的诊治方法和效果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促进眼科学领域的学术交流和发展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眼外肌病斜视的预防和护理措施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眼外肌病斜视的诊断方法和标准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眼外肌病斜视的定义、分类和临床表现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眼外肌病斜视的治疗方法和效果评估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眼外肌病斜视的案例分析和讨论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眼外肌病概述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眼外肌包括六条肌肉，分别控制眼球的上下左右运动，以及旋转运动。这些肌肉附着在眼球壁的外侧，通过肌腱与眼球连接。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眼外肌的主要功能是控制眼球的运动，以维持正常的视觉功能和眼球位置。它们协同工作，确保眼球能够准确地追踪和聚焦目标。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眼外肌的解剖与生理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眼外肌的生理功能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眼外肌的解剖结构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https://d.book118.com/876045200010010103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2024-09-28T03:21:17.434</cp:lastPrinted>
  <dcterms:created xsi:type="dcterms:W3CDTF">2024-09-27T19:21:17Z</dcterms:created>
  <dcterms:modified xsi:type="dcterms:W3CDTF">2024-09-27T19:21:19Z</dcterms:modified>
</cp:coreProperties>
</file>