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705A9-B108-492A-9F97-489799CD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A90AF-22C4-4CDB-A7BF-5921AA7E1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68A49-1D45-45C8-8DA2-14D4A0CD0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E9C84-644D-421B-86BA-63B0AE652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F9EC60-EB44-4004-AD2C-CE7974238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FD4A2B-8B4B-4EA4-972C-0CC3E3162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5679EC-9FB9-4D7C-9709-AE09A6F81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13B6D-9806-4596-89BE-4B6A54115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A1934-0173-4A05-8B66-B87A21214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6F757-870E-49F4-A5A2-CCC1C344F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21373-E80D-43F3-BF7B-6BFEB05FE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50055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无机膜概述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无机膜制备技术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无机膜结构与性能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无机膜应用实例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无机膜性能评价与优化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无机膜技术发展趋势与挑战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无机膜是一种由无机材料制成的薄膜，具有优异的化学稳定性、热稳定性和机械强度等特点。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根据成膜物质的不同，无机膜可分为氧化物膜、氮化物膜、碳化物膜、金属膜等。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无机膜的研究始于20世纪80年代，随着材料科学和制备技术的不断发展，无机膜的种类和性能得到了极大的丰富和提升。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目前，无机膜已经在分离、催化、传感、光电等领域得到了广泛应用，并且随着新能源、环保等产业的快速发展，无机膜的应用前景更加广阔。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938" r="29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膜在气体分离、液体分离、催化反应、传感器、光电器件等领域有着广泛的应用。例如，利用无机膜的优异分离性能，可以实现氢气的纯化、海水的淡化等；利用无机膜的催化性能，可以制备高效的催化剂，提高化学反应的效率和选择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进步和产业的发展，无机膜的应用领域将不断扩大。未来，无机膜将在新能源、环保、生物医学等领域发挥更大的作用。例如，在新能源领域，无机膜可用于燃料电池、太阳能电池等器件的制备；在环保领域，无机膜可用于废水处理、空气净化等方面；在生物医学领域，无机膜可用于药物传递、生物分离等方面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无机膜制备技术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根据膜的应用需求，选择适当的无机材料，如陶瓷、金属氧化物、沸石等。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对原料进行研磨、筛分、清洗等处理，以获得符合要求的粒径和纯度。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原料预处理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原料选择与预处理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通过溶胶的形成和凝胶的转化制备无机膜，具有制备过程简单、膜结构可控等优点。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溶胶-凝胶法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化学气相沉积法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物理气相沉积法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利用化学反应在基体表面沉积形成无机膜，适用于制备高纯度、高性能的无机膜。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通过物理过程（如蒸发、升华）在基体表面沉积无机膜，可制备出具有特殊功能的无机膜。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制备方法介绍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3958" r="43958"/>
          <a:stretch>
            <a:fillRect/>
          </a:stretch>
        </p:blipFill>
        <p:spPr>
          <a:xfrm>
            <a:off x="740689" y="1168478"/>
            <a:ext cx="3679822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原料准备 → 溶胶/溶液制备 → 基体预处理 → 涂膜/沉积 → 干燥/固化 → 热处理/烧结 → 无机膜成品。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原料配比、控制反应条件、优化涂膜工艺等手段，提高无机膜的性能和质量。例如，采用先进的涂膜技术（如喷涂、旋涂等）可提高膜的均匀性和致密性；通过控制热处理温度和气氛，可调控无机膜的晶体结构和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工艺流程及优化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无机膜结构与性能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无机膜具有规则的孔道结构，孔径分布均匀，孔壁光滑。其化学稳定性好，机械强度高，耐高温和耐腐蚀性能优异。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无机膜的表征主要包括形貌观察、孔径及孔径分布测定、膜厚度测量、化学成分分析等方法。常用的表征手段有扫描电子显微镜（SEM）、透射电子显微镜（TEM）、X射线衍射（XRD）、原子力显微镜（AFM）等。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表征方法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结构特点与表征方法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物理化学性能分析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无机膜具有良好的机械强度、硬度、韧性等物理性能，能够承受较高的压力和温度变化。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无机膜具有优异的化学稳定性，能够在强酸、强碱、有机溶剂等苛刻环境下保持稳定的性能。此外，无机膜还具有良好的耐氧化性和耐腐蚀性。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https://d.book118.com/876050055004010054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2024-09-20T23:22:08.922</cp:lastPrinted>
  <dcterms:created xsi:type="dcterms:W3CDTF">2024-09-20T15:22:08Z</dcterms:created>
  <dcterms:modified xsi:type="dcterms:W3CDTF">2024-09-20T15:22:11Z</dcterms:modified>
</cp:coreProperties>
</file>