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DAAA7-597F-45E1-86F9-470D32386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30F7E-CFB6-462F-9954-078116705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00673-EFAC-4FFD-9611-9ED92BF65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26845-D42E-4983-BE2B-C91F2108A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8A313B-D4DF-4FB9-9076-D693210A2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44443B-A2B4-4A46-98D3-7D44218A1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B7AB0C-9314-4A8D-918B-E5C2F431A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CA6C1-443A-4A17-A4E1-804D7691A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89F3E-DBA0-450C-AD17-BD0554B20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C7705-2341-4CD9-B778-55128B49B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7D7D7-0410-4F14-B490-DB83D6E84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51232125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计算机性能评价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计算机硬件性能评价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计算机软件性能评价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计算机网络性能评价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计算机安全性能评价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计算机性能综合评价方法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72" r="5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计算机性能评价旨在评估计算机系统的性能表现，包括处理速度、存储能力、网络传输等各个方面。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随着计算机技术的不断发展，计算机性能评价对于了解计算机系统的性能瓶颈、优化系统配置和提高工作效率具有重要意义。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系统整体性能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综合考虑以上各方面因素，对整个计算机系统的性能进行评价。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网络性能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包括网络带宽、传输速度以及延迟等。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存储性能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包括硬盘、SSD的读写速度以及存储容量等。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处理器性能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包括CPU的运算速度、多核性能以及功耗等。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内存性能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包括内存带宽、容量以及读写速度等。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计算机硬件性能评价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处理器性能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处理器架构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处理器的架构决定了其执行效率和性能，如x86、ARM等。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主频与睿频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主频决定了处理器的基本性能，睿频则是在需要时处理器能够达到的最高频率。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核心数与线程数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多核心处理器能够同时处理多个任务，提高整体性能。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IPC与微架构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IPC代表每个时钟周期内处理器完成的指令数，微架构则影响处理器的功耗和性能。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足够的内存容量是保证计算机流畅运行的基础。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内存容量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如DDR3、DDR4等，不同类型内存的性能和兼容性不同。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内存类型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内存频率越高，数据传输速度越快，性能越好。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内存频率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通过双通道或更多通道同时读写数据，可以提升内存带宽和性能。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双通道与多通道内存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内存性能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硬盘类型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如SATA、M.2、PCIe等，接口类型影响数据传输速度。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接口类型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读写速度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容量与可靠性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存储设备的容量越大，可靠性越高，性能越好。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机械硬盘与固态硬盘在性能、价格和容量上各有优劣。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硬盘的读写速度越快，数据传输效率越高。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存储性能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显示芯片：显示芯片的性能直接影响图形处理能力。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核心频率与显存频率：频率越高，性能越好。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显卡性能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显存容量与类型：足够的显存容量和合适的类型能够提高图形处理效率。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DirectX与OpenGL支持：支持的图形API越多，显卡的兼容性和性能越好。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计算机软件性能评价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操作系统对用户输入的响应速度越快，性能越好。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响应速度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操作系统在运行时占用的系统资源越少，性能越好。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资源占用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操作系统在长时间运行过程中保持稳定，不易出现崩溃或错误。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操作系统性能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功能完备性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应用软件具备的功能越全面，性能越好。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应用软件在运行时能够快速完成任务，提高工作效率。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应用软件能够与其他软件或系统良好地兼容，减少冲突和问题。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应用软件性能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https://d.book118.com/876051232125010053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2024-09-20T07:19:36.743</cp:lastPrinted>
  <dcterms:created xsi:type="dcterms:W3CDTF">2024-09-19T23:19:36Z</dcterms:created>
  <dcterms:modified xsi:type="dcterms:W3CDTF">2024-09-19T23:19:38Z</dcterms:modified>
</cp:coreProperties>
</file>