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C1645-F806-4ADF-B202-6C1511E2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8ACC9-20EB-4E6A-AE32-1428B8C7D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A06A-11FD-43C2-BD29-A29DE2D47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1F8B6-29AD-4BF8-981D-89B4B1375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CD1E73-CD7C-407D-9D22-4D55CE19E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8164C4-50D7-4BD7-89AA-2ABB3C76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6A81FA-056B-4EBB-B380-FD09F4DF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10C9E-BAC5-4B90-99E8-D309877D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C54344-9EF1-447C-A586-40DD4C098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9B56F-17B7-4E0E-8AAE-F9200EF0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D7ABC-1BAC-49F7-A6A4-9DD1EFEAB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3115150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艺术设计的传统与创新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艺术设计的传统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艺术设计的现代发展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艺术设计的创新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传统与创新在艺术设计中的融合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结论：传统与创新在艺术设计中的价值与影响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艺术设计的传统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传统艺术设计的定义与特点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传统艺术设计是指沿袭历史流传下来的艺术设计风格和形式，通常具有深厚的历史文化底蕴和艺术价值。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传统艺术设计注重手工艺和手工技巧，强调作品的独特性和个性化，注重作品的材质、色彩、线条、构图等方面的美感表现。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27765" b="27765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中国传统艺术设计的代表作品包括瓷器、漆器、剪纸、刺绣等，这些作品在国内外享有极高的声誉。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传统艺术设计风格多样，如中国传统的工笔画、写意画、篆刻等，都具有独特的艺术魅力和文化内涵。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传统艺术设计的代表作品与风格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传统艺术设计具有很高的艺术价值和历史价值，是民族文化的重要组成部分，也是人类文化遗产的重要内容。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传统艺术设计对于传承民族文化、弘扬民族精神、推动文化交流等方面都具有重要的意义，同时也为现代艺术设计提供了丰富的灵感和借鉴。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传统艺术设计的价值与意义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艺术设计的现代发展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现代艺术设计是指在现代文化和科技背景下，运用创新思维和现代技术手段进行艺术创作和设计的实践活动。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现代艺术设计注重个性表达、创新思维和跨学科融合，强调设计的功能性和审美性，追求简洁、明快、富有现代感的艺术风格。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现代艺术设计的定义与特点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92" r="15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安迪·沃霍尔的波普艺术、扎哈·哈迪德的建筑设计、约瑟夫·博伊斯的行为艺术等。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代表作品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现代艺术设计风格多样，包括波普艺术、极简主义、未来主义、构成主义等，这些风格都在不同程度上影响了现代艺术设计的走向。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现代艺术设计的代表作品与风格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现代艺术设计在表现形式上更加多样化，包括平面、立体、动态等多种形式，而传统艺术设计则更侧重于平面设计和立体雕刻。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现代艺术设计注重创新和突破传统，而传统艺术设计则更注重对传统的继承和发扬。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现代艺术设计借助先进的科技手段，如数字技术、3D打印等，实现更加复杂和精细的设计，而传统艺术设计则更依赖于手工技艺和传统材料。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28564" r="28564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现代艺术设计与传统艺术设计的对比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艺术设计的创新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https://d.book118.com/876053115150010102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2024-09-27T13:25:48.946</cp:lastPrinted>
  <dcterms:created xsi:type="dcterms:W3CDTF">2024-09-27T05:25:48Z</dcterms:created>
  <dcterms:modified xsi:type="dcterms:W3CDTF">2024-09-27T05:25:51Z</dcterms:modified>
</cp:coreProperties>
</file>