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FEC2D-B866-4F1E-B7F2-EEE87AEF6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0E721-5605-43F1-8565-B7801B1C5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F860B-CCEE-40AB-ADB6-7522D872D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609DF-FA9F-48F9-9367-922A796AF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8BCB67-B97E-4571-8CB0-94934AB95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879E4-947C-4A75-86E7-23180ADE5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B1AF8-6973-4E9D-8FED-ABA7E2D97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0683F-5078-48B8-AF46-FCFAD7DC8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94AC7-8655-41D1-BC6A-E0BE4ECD9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048CF-6BEA-4433-8B00-B8CF96D3B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BA2BE-FA3C-4CF7-BA39-E6D81D1E7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55044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职工健康监测制度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监测内容与方法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监测数据管理与分析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监测结果应用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制度实施与监督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职工健康监测制度是对企业职工身体健康状况进行定期检查、评估和干预的制度，旨在保障职工的身体健康，提高生产效率和工作质量。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通过定期监测，及时发现职工的健康问题，采取相应的干预措施，降低职工患病风险，提高职工健康水平，促进企业的可持续发展。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792" r="8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通过定期监测，可以及时发现职工的健康问题，采取相应的干预措施，有效提高职工的健康水平。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提高职工健康水平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通过监测，可以及时发现潜在的健康问题，采取预防措施，降低企业因职工患病而产生的医疗支出。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降低企业医疗支出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健康的职工更能保持良好的工作状态，提高生产效率和工作质量，为企业创造更多的价值。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提高生产效率和工作质量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早期的职工健康监测主要关注职业病和传染病，通过定期检查和预防接种等手段保障职工的健康。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随着人们对健康的关注度不断提高，职工健康监测的内容逐渐扩展到全面的身体检查和健康评估，涉及更多的疾病预防和干预措施。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现代化阶段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现代化的职工健康监测更加注重科技的应用，如通过大数据、人工智能等技术手段对职工健康状况进行更精准的分析和预测，提供个性化的健康管理方案。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监测内容与方法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评估职工的情绪状态、精神压力、心理适应能力等，以及是否有焦虑、抑郁等心理问题。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监测工作场所的环境卫生、空气质量、噪音水平等，以及职工的工作压力、休息时间等情况。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评估职工的工作效率、工作质量以及是否存在工作疲劳等问题。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身体状况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包括体重、血压、心率等基础生理指标，以及是否有慢性疾病等健康状况。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体检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通过问卷调查了解职工的心理状况和工作状态。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环境检测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定期对工作场所的环境卫生和空气质量等进行检测。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定期进行全面体检，包括身体状况和心理状况的评估。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通过观察职工的工作表现和行为，评估其工作能力和心理状况。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基础生理指标监测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每年至少进行一次全面体检，包括身体状况和基础生理指标的监测。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心理状况监测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每半年进行一次心理状况的评估，了解职工的情绪状态和精神压力。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工作能力监测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每季度进行一次工作能力的评估，了解职工的工作效率和疲劳程度。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环境因素监测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每月对工作场所的环境卫生和空气质量等进行检测，确保工作场所的安全和卫生。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监测频率与周期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监测数据管理与分析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3" r="136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数据整理与分类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对收集到的数据进行清洗、分类和整理，确保数据的规范性和可分析性。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制定数据收集计划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明确收集数据的范围、对象和时间节点，确保数据的全面性和准确性。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建立数据收集渠道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通过多种途径收集数据，如定期体检、健康调查、在线监测等，确保数据的实时性和动态性。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采用统计学、数据挖掘等方法对数据进行深入分析，发现数据间的关联和规律。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根据分析结果，评估职工的健康状况，识别潜在的健康风险和影响因素。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健康指导建议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根据评估结果，为职工提供个性化的健康指导建议，包括饮食、运动、心理等方面的指导。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数据分析与解读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https://d.book118.com/876055044124010051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2024-09-17T08:08:37.979</cp:lastPrinted>
  <dcterms:created xsi:type="dcterms:W3CDTF">2024-09-17T00:08:38Z</dcterms:created>
  <dcterms:modified xsi:type="dcterms:W3CDTF">2024-09-17T00:08:39Z</dcterms:modified>
</cp:coreProperties>
</file>