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003C6-73AD-4DCC-BB18-761FC8A90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478B8-8B03-40C3-B30E-B4C3E377B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CC638-2752-4356-8CA6-7CFF33486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5DEFAC-14DB-41F7-9B98-C409FA13A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BE2277-D0A9-4049-867B-36A420A17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65504E-AE8F-4DE4-B418-9AEA44217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91860C-B0E9-453E-9837-56D00B3AE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387E8-1167-4AB3-B294-2FC5DE4F9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0F2C1-D1B2-4489-9BF0-FD714904F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7D29D-9BB8-4EB7-BE02-430A8DF61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DBA18-5A4D-4654-B355-0EA0796BD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5511321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游戏化营销策略研究方向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游戏化营销策略的主要类型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游戏化营销策略的设计要素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游戏化营销策略的挑战与应对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游戏化营销策略的未来研究方向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游戏化营销是指将游戏元素、机制和设计理念融入到非游戏场景中，以提高用户的参与度和忠诚度，促进品牌传播和销售目标实现的一种营销策略。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游戏化营销通过借鉴游戏的设计原则，将用户体验放在首位，使用户在参与过程中获得愉悦和成就感，从而激发用户的内在动力，提高用户参与度和粘性。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54" r="1365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随着数字技术的发展和用户行为的变化，传统的营销方式已经难以满足企业的需求。游戏化营销作为一种新型的营销策略，逐渐受到企业的关注和重视。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游戏化营销的重要性在于它能够提高用户的参与度和忠诚度，促进品牌传播和销售目标实现。同时，游戏化营销还能够增加用户的互动和社交，提高用户粘性和用户价值。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游戏化营销的背景和重要性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游戏化营销策略的主要类型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通过提供奖励来吸引用户参与营销活动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奖励驱动型营销策略利用人们追求奖励的心理，通过提供实物奖励、优惠券、积分等来吸引用户参与营销活动。这种策略可以激发用户的购买欲望和参与度，提高品牌知名度和销售额。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12" r="219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奖励驱动型营销策略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通过竞赛、排名等方式激发用户的竞争心理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竞争型营销策略利用人们追求优越感和胜利的心理，通过组织竞赛、排名等活动来吸引用户参与。这种策略可以激发用户的购买欲望和参与度，同时增加品牌曝光度和忠诚度。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竞争型营销策略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让用户在游戏中扮演特定角色，通过模拟体验来吸引用户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角色扮演型营销策略通过让用户在游戏中扮演特定角色，模拟体验产品或服务，从而吸引用户的兴趣和参与度。这种策略可以增加用户对品牌的认知度和信任度，提高品牌形象和口碑。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角色扮演型营销策略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通过建立虚拟社区，为用户提供交流和互动的平台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虚拟社区型营销策略通过建立虚拟社区，为用户提供一个交流和互动的平台，增加用户的归属感和参与度。这种策略可以促进用户之间的信息共享和口碑传播，提高品牌知名度和忠诚度。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虚拟社区型营销策略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游戏化营销策略的设计要素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目标应该清晰明确，用户能够快速理解并知道如何达成。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7271" r="2727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可量化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目标应该可量化，以便于衡量进度和效果。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目标应该具有一定的挑战性，激发用户的积极性和参与度。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用户体验应该是简洁、直观的，降低用户的学习成本。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易用性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909" r="6909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用户体验应该有趣味性，吸引用户持续参与。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趣味性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用户体验应该根据用户的需求和喜好进行个性化定制。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等级制度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等级制度可以作为激励机制的一种，通过升级满足用户的成就感和虚荣心。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奖励体系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激励机制应该建立完善的奖励体系，通过奖励激发用户的参与热情。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积分系统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积分系统可以作为激励机制的一种，通过积累积分提升用户的忠诚度。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https://d.book118.com/876055113215010044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2024-09-13T08:16:01.665</cp:lastPrinted>
  <dcterms:created xsi:type="dcterms:W3CDTF">2024-09-13T00:16:01Z</dcterms:created>
  <dcterms:modified xsi:type="dcterms:W3CDTF">2024-09-13T00:16:03Z</dcterms:modified>
</cp:coreProperties>
</file>