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796D1-D6B0-4D48-8FE9-9C79E1ADB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82D7B-995C-4FCC-92CB-6F06C795C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8FC1D-EC29-4F9A-8659-3C14EAF9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3AC80-F239-486D-BF03-546B23891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2C5C91-0BA8-4D10-8DFB-686124AE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4C2C75-25BB-4F09-BB20-2E0A9478B8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FE2E46-EEE8-4064-82A8-CDCF035B6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3B8FD-61D3-42C9-80BB-675C79899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0E9C2-B9AE-48BE-A73C-ABEFF5851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5F72F-76D9-4A3A-BE54-61331EA5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48BC8-4F11-40BF-92C4-046BC2E5A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5515500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《材料科学的产生与》ppt课件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材料科学的起源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材料科学的特性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材料科学的未来发展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材料科学的起源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542" r="1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铁器时代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铁的发现和应用使人类进入铁器时代，铁制工具和武器得到广泛应用。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石器时代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人类最早利用石头制作工具和武器，如石斧、石刀等。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青铜时代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人类开始使用铜和锡的合金，即青铜，制作更高级的工具和武器。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古代材料利用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钢铁材料的广泛应用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钢铁成为重要的工程材料，其制造和加工技术得到迅速发展。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陶瓷和玻璃的应用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陶瓷和玻璃在生活和工业领域得到广泛应用，其制造技术也得到了提升。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18世纪工业革命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随着工业革命的兴起，人类对材料的需求越来越大，对材料性能的要求也越来越高，促进了材料科学的初步发展。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近代材料科学发展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合金钢的广泛应用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随着工业的快速发展，合金钢在机械、建筑、航空等领域得到广泛应用，其性能和应用研究成为材料科学的重要方向。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高分子合成材料的出现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随着高分子合成技术的发展，塑料、合成橡胶等高分子合成材料大量涌现，改变了人类的生活方式。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晶体学的发展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X射线晶体学的出现和发展，为材料科学提供了重要的研究手段，推动了材料科学的发展。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现代材料科学的形成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材料科学的分类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广泛应用，高强度，导电性优良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金属材料在工业和日常生活中应用广泛，如钢铁、铜、铝等。它们具有高强度、耐磨、耐腐蚀等特性，同时具有良好的导电性和导热性。金属材料在汽车、航空航天、建筑、电力等领域有广泛应用。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502" r="2050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金属材料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875" r="26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耐高温，硬度大，化学稳定性好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无机非金属材料主要包括陶瓷、玻璃、水泥等。这些材料具有高硬度、耐磨、耐高温和化学稳定性好的特点，因此在电子、通讯、航空航天、化工等领域有广泛应用。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无机非金属材料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轻质，易加工，绝缘性好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有机非金属材料主要包括塑料、橡胶、纤维等。这些材料具有轻质、易加工、绝缘性好等特点，因此在电子、通讯、汽车、航空航天等领域有广泛应用。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有机非金属材料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性能可调，高强度，多功能性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材料是由两种或多种材料组成的新型材料。通过将不同的材料组合在一起，可以获得具有优异性能的复合材料。复合材料具有高强度、耐磨、耐腐蚀等特点，同时可以根据需要进行性能调节，因此在航空航天、汽车、建筑等领域有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复合材料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https://d.book118.com/876055155004010045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2024-09-13T16:18:28.813</cp:lastPrinted>
  <dcterms:created xsi:type="dcterms:W3CDTF">2024-09-13T08:18:28Z</dcterms:created>
  <dcterms:modified xsi:type="dcterms:W3CDTF">2024-09-13T08:18:30Z</dcterms:modified>
</cp:coreProperties>
</file>