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45DE16-6266-46C2-93D1-0FB4ACAD82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D23657-28FD-4A76-8D1E-2BD16D2BB1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29781C-F2C1-401D-8D6A-94D6D907AF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0B4F1C-D794-42CF-A25F-557B74BB9A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B3AD8DC-58C1-49DB-9A99-2BB66B351E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BED65B5-DDB9-4D32-9481-A6A2E9EE50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BD4AE7C-4A63-4797-80B9-F91C00B2BE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E4E6CC-A040-464F-80A2-3A672EFF97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06DE74-D053-4CC5-BB75-EAF5ADBC27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B09B63-A733-4A3B-BF21-1FDE5EA257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949441-E39E-4728-812E-2DB61094F6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6100023032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A1土石方工程量的计算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土石方工程概述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土石方工程量计算原理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场地平整与基坑开挖计算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土石方调配与运输计算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土石方填筑与压实计算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工程实例分析与计算演示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土石方工程概述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土石方工程是指进行土（石）方的开挖、填筑、运输、平整、压实等施工过程，以达到设计要求的标高和形状。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根据施工方法和工程性质，土石方工程可分为场地平整、基坑（槽）与管沟开挖、路基开挖、人防工程开挖、地坪填土、路基填筑以及基坑回填等。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208" r="220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土石方工程具有工程量大、施工条件复杂、受地质和水文条件影响大等特点。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土石方工程是各类工程建设的基础性工程，其施工质量直接影响后续工程的顺利进行和整体工程质量。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工程特点与重要性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工程特点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962413" y="1498809"/>
            <a:ext cx="4267184" cy="4267182"/>
          </a:xfrm>
          <a:prstGeom prst="ellipse">
            <a:avLst/>
          </a:prstGeom>
          <a:noFill/>
          <a:ln w="3248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 flipH="1">
            <a:off x="6170371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133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6133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36814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4167489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88781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22821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8781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46287" y="2886646"/>
            <a:ext cx="1499330" cy="1499330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445393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flipH="1">
            <a:off x="7144249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5804254" y="3351841"/>
            <a:ext cx="583501" cy="561118"/>
            <a:chOff x="5804254" y="3351841"/>
            <a:chExt cx="583501" cy="561118"/>
          </a:xfrm>
        </p:grpSpPr>
        <p:sp>
          <p:nvSpPr>
            <p:cNvPr id="15" name="AutoShape 15"/>
            <p:cNvSpPr/>
            <p:nvPr/>
          </p:nvSpPr>
          <p:spPr>
            <a:xfrm>
              <a:off x="5964750" y="3351841"/>
              <a:ext cx="262604" cy="26593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804254" y="3659213"/>
              <a:ext cx="583501" cy="253746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相关术语解析</a:t>
              </a:r>
            </a:p>
          </p:txBody>
        </p:sp>
      </p:grpSp>
      <p:sp>
        <p:nvSpPr>
          <p:cNvPr id="39" name="TextBox 39"/>
          <p:cNvSpPr txBox="1"/>
          <p:nvPr/>
        </p:nvSpPr>
        <p:spPr>
          <a:xfrm>
            <a:off x="423838" y="1165012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场地平整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532563" y="1542614"/>
            <a:ext cx="3286271" cy="94974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将天然地面改造成设计要求的平面所进行的土（石）方施工过程。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110891" y="3013226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基坑（槽）开挖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219616" y="3447978"/>
            <a:ext cx="3286271" cy="93799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为进行建筑物（包括构筑物）基础与地下室、管道沟槽等的施工所进行的土（石）方开挖。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36531" y="4760442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路基开挖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545256" y="5195195"/>
            <a:ext cx="3286271" cy="936111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为修建道路路基所进行的土（石）方开挖。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8373176" y="1165012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地坪填土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8481901" y="1542614"/>
            <a:ext cx="3286271" cy="94974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将符合要求的土料填筑到设计标高的地坪上，并进行压实的过程。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8654225" y="3013226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路基填筑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8762949" y="3447978"/>
            <a:ext cx="3286271" cy="93799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将符合要求的土（石）料填筑到道路路基中，并进行压实的过程。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8059705" y="4760442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基坑回填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8168429" y="5195195"/>
            <a:ext cx="3286271" cy="936111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在建筑物基础施工完成后，将基坑内剩余的土（石）方进行回填并压实的过程。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土石方工程量计算原理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包括地形图、剖面图、断面图等，提供原始地形地貌、设计高程、挖填方边界等关键信息。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设计图纸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列出各项土石方工程的名称、规格、单位、数量等，是计算土石方工程量的基础。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工程量清单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国家和行业颁布的相关技术规范，如《土石方工程施工及验收规范》等，规定了土石方工程的分类、施工方法、验收标准等。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技术规范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50" b="1665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计算依据与标准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根据地形剖面图或断面图，计算相邻两断面间的平均断面面积，再乘以断面间距得到该段土石方工程量。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断面法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将场地划分为若干方格，计算每个方格的角点高程和平均高程，进而求得每个方格的土石方量，最后汇总得到总工程量。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方格网法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适用于地形起伏较大、不规则的地区，通过在地形图上布置一定数量的散点，计算各点的高程和平均高程，再求得各点的土石方量并汇总。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散点法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计算方法与步骤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精度要求与误差控制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精度要求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根据工程规模、重要性及设计要求确定精度等级，一般分为粗算、初算和精算三个等级。粗算误差控制在±20%以内，初算误差控制在±10%以内，精算误差控制在±5%以内。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误差控制方法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采用先进的测量仪器和测量方法提高测量精度；对计算结果进行复核和审查，确保数据准确无误；对于复杂地形或特殊情况，可采用多种方法进行对比计算以减小误差。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场地平整与基坑开挖计算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35687" r="35687"/>
          <a:stretch>
            <a:fillRect/>
          </a:stretch>
        </p:blipFill>
        <p:spPr>
          <a:xfrm>
            <a:off x="161995" y="1165346"/>
            <a:ext cx="4300145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方格网法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将场地划分为若干个正方形或矩形方格，计算每个方格的角点地面标高和设计标高的差值，进而求得每个方格的土方量，将所有方格的土方量汇总即可得到整个场地的土方量。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等高线法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根据场地等高线图的原理，计算相邻两条等高线之间的土方量，然后将所有相邻等高线间的土方量累加，得到整个场地的土方量。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断面法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在场地上布置一系列相互平行的截面，将场地划分为若干个棱柱体，计算每个棱柱体的体积，然后将所有棱柱体的体积汇总得到整个场地的土方量。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场地平整计算方法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清单规则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根据基坑的底面积乘以挖土深度计算，不考虑工作面和放坡。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50" r="1665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定额规则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根据基坑的底面积乘以挖土深度，同时考虑工作面和放坡。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大开挖与基槽开挖、基坑开挖的关系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大开挖是指挖深超过3m的基坑或基槽，需要按照相应的放坡系数计算土方量；基槽开挖是指长条形状的土方开挖，其长度一般大于3倍槽宽；基坑开挖是指面积在20m²以内的土方开挖。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基坑开挖计算方法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https://d.book118.com/876100023032010050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2024-09-15T08:29:41.374</cp:lastPrinted>
  <dcterms:created xsi:type="dcterms:W3CDTF">2024-09-15T00:29:41Z</dcterms:created>
  <dcterms:modified xsi:type="dcterms:W3CDTF">2024-09-15T00:29:43Z</dcterms:modified>
</cp:coreProperties>
</file>