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87F80C-0CE7-4B00-B1BA-DBD72415C5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9C0CB-3967-48C0-9A73-41F3D3BD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0479A-26A5-49AA-89FB-71664F18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C44C4-0796-435E-B963-C84B5475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1BB13-E8E4-44D4-94E7-7CEECCDD1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2B404-EAF5-4FF9-9CD3-85459E5E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23198-24EF-43C8-A757-5783F233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4D6D5-F9BF-4E55-BB93-8250E454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14838-E71A-4EEE-A920-ABCFEFCCC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D7C7D-DC83-4014-B80F-138D11BE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FAB2A-9CAC-4271-ACAE-A940BCB0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02E7C-DF78-409C-982E-D7BFA9B50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3B2C9E-2EB6-436F-8B01-FB55EA9E26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8197ED-5810-4263-B967-15D607706E0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7.pn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103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下肢静脉栓塞查房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治疗方案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并发症预防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下肢静脉栓塞病因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下肢静脉栓塞的病因包括静脉瓣膜功能障碍、静脉血流缓慢以及血液凝结机制异常。这些因素会导致静脉内血液回流受阻，引发下肢静脉栓塞的发生。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持续性疼痛常见于患者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多发生在下肢内侧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皮肤变色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皮肤发绀或色素沉着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常见于患者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下肢静脉栓塞症状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下肢水肿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常见症状之一，与静脉回流受阻相关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临床表现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下肢静脉栓塞的临床表现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下肢静脉栓塞常见的临床表现包括间歇性跛行、下肢肿胀和静脉曲张。患者常常感到下肢沉重、胀痛，行走时出现跛行现象。此外，患处的静脉会出现明显的扩张，即静脉曲张的症状。这些症状若不及时诊断并治疗，可能导致严重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实验室检查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7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28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29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血常规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白细胞计数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血小板计数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红细胞计数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凝血功能检查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凝血酶原时间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凝血酶时间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纤维蛋白原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D-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二聚体检测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检测血浆中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D-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二聚体水平，有助于诊断静脉栓塞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了解下肢静脉栓塞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下肢静脉栓塞是一种常见的血管疾病，通常发生在下肢深部静脉。患者常常表现为下肢肿胀、疼痛和静脉曲张等症状。及时的诊断和治疗对预防并发症至关重要。如果出现疑似症状，应及时就医进行检查和医学干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治疗方案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药物治疗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药物治疗是治疗下肢静脉栓塞的重要手段之一。抗凝治疗可防止血栓扩大，止痛药物可缓解患者疼痛，消肿药物有助于减轻肿胀症状。合理使用药物可以有效改善患者症状和预防并发症。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7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栓塞物取除术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通过导管将栓塞物取出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静脉内血栓取除术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介入手术取出血栓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外科手术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开放手术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手术切开血管，取出血栓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36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37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38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综上所述，下肢静脉栓塞的治疗方案包括药物治疗、牵引治疗、物理治疗和外科手术等多种手段。在临床实践中，应根据患者具体情况综合选择合适的治疗方案，以达到最佳疗效。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6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https://d.book118.com/876101031040010103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下肢静脉栓塞查房</vt:lpstr>
      <vt:lpstr>目录</vt:lpstr>
      <vt:lpstr>第1章 简介</vt:lpstr>
      <vt:lpstr> </vt:lpstr>
      <vt:lpstr>下肢静脉栓塞症状</vt:lpstr>
      <vt:lpstr>第2章 临床表现</vt:lpstr>
      <vt:lpstr>下肢静脉栓塞的临床表现</vt:lpstr>
      <vt:lpstr>实验室检查</vt:lpstr>
      <vt:lpstr> </vt:lpstr>
      <vt:lpstr>第3章 治疗方案</vt:lpstr>
      <vt:lpstr>药物治疗</vt:lpstr>
      <vt:lpstr>外科手术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2024-09-28T09:52:14.475</cp:lastPrinted>
  <dcterms:created xsi:type="dcterms:W3CDTF">2024-09-28T01:52:14Z</dcterms:created>
  <dcterms:modified xsi:type="dcterms:W3CDTF">2024-09-28T01:52:16Z</dcterms:modified>
</cp:coreProperties>
</file>