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90D86-2430-4FD6-AA9C-1E11C8652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0D20F-B936-41A8-8E77-B4B06FEBE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67352-85FF-4743-BD0B-5BCDB0251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AF47E-9E66-4498-ACA6-E580FD135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DFF3E2-71F2-40E7-AED3-CF7308790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8A85F0-0188-4FC1-A3C4-B0E551E20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5FD581-FB7F-4322-B45A-DA2BA6C18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0F4C8-0C5E-42DA-901B-A6094C5AB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C18CB-1D3C-4226-8F1C-A16DDC559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A5F57-900F-4D31-9EBA-B72EF4B12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00486-12A0-4CAE-B163-3E10942CC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0311511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肾移植与慢性疾病管理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肾移植简介
 慢性疾病定义
 肾移植与慢性疾病关联
 移植前评估与准备
 移植手术过程简介
 术后管理与注意事项
 慢性疾病管理策略
 结论：肾移植与慢性疾病管理的重要性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肾移植简介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肾移植与慢性疾病管理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肾移植简介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肾移植简介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1.肾移植是一种治疗肾功能衰竭的有效手段，通过将健康的肾脏移植到患者体内，可以恢复肾功能，提高患者的生活质量。</a:t>
            </a:r>
          </a:p>
          <a:p>
            <a:r>
              <a:t>2.肾移植手术需要考虑供体和受体的免疫匹配程度，以避免排斥反应的发生。</a:t>
            </a:r>
          </a:p>
          <a:p>
            <a:r>
              <a:t>3.成功的肾移植手术需要术后长期的免疫抑制治疗和监测，以确保移植肾脏的正常功能。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肾移植的历史和现状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1.肾移植技术自20世纪50年代以来不断发展，已经成为一种成熟的医疗技术。</a:t>
            </a:r>
          </a:p>
          <a:p>
            <a:r>
              <a:t>2.随着免疫抑制药物的改进和手术技术的提高，肾移植的成功率和存活率不断提高。</a:t>
            </a:r>
          </a:p>
          <a:p>
            <a:r>
              <a:t>3.目前，全球每年有数千例肾移植手术成功完成，为数以万计的肾功能衰竭患者带来了希望。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肾移植简介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肾移植的适应症和禁忌症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1.肾移植适用于各种原因导致的肾功能衰竭患者，包括慢性肾炎、糖尿病肾病、多囊肾等。</a:t>
            </a:r>
          </a:p>
          <a:p>
            <a:r>
              <a:t>2.禁忌症包括严重的全身性疾病、感染、恶性肿瘤等，需要在手术前进行严格的评估。</a:t>
            </a:r>
          </a:p>
          <a:p>
            <a:r>
              <a:t>3.年龄并不是肾移植手术的绝对禁忌症，需要根据患者的具体情况进行评估。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肾移植手术过程和术后管理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1.肾移植手术需要在无菌环境下进行，手术过程包括供体肾脏的获取、受体的手术准备、肾脏移植和术后缝合等步骤。</a:t>
            </a:r>
          </a:p>
          <a:p>
            <a:r>
              <a:t>2.术后需要密切观察患者的生命体征和移植肾脏的功能，以及进行免疫抑制治疗和预防感染等措施。</a:t>
            </a:r>
          </a:p>
          <a:p>
            <a:r>
              <a:t>3.患者需要定期进行随访和检查，以确保移植肾脏的正常功能和患者的长期健康。</a:t>
            </a:r>
          </a:p>
          <a:p>
            <a:r>
              <a:t>以上内容仅供参考具体内容可以咨询专业医生获取更多信息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慢性疾病定义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肾移植与慢性疾病管理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慢性疾病定义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慢性疾病的定义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1.慢性疾病是指长期存在、进展缓慢、难以治愈的疾病状态，通常需要长期治疗和管理。</a:t>
            </a:r>
          </a:p>
          <a:p>
            <a:r>
              <a:t>2.常见的慢性疾病包括心血管疾病、糖尿病、慢性阻塞性肺病等，这些疾病严重影响患者的生命质量和健康状况。</a:t>
            </a:r>
          </a:p>
          <a:p>
            <a:r>
              <a:t>3.慢性疾病的发病率随着年龄增长而增加，成为当前医疗卫生领域的重要问题之一。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慢性疾病对肾移植的影响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1.慢性疾病可能增加肾移植手术的风险和复杂性，影响手术的成功率和预后。</a:t>
            </a:r>
          </a:p>
          <a:p>
            <a:r>
              <a:t>2.慢性疾病患者需要更加严格的移植前评估和准备，确保手术的安全性和可行性。</a:t>
            </a:r>
          </a:p>
          <a:p>
            <a:r>
              <a:t>3.在移植后，慢性疾病患者需要更加密切的监测和管理，以确保移植肾的长期存活和患者的生命质量。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慢性疾病定义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慢性疾病管理的重要性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1.慢性疾病管理可以有效控制疾病进展，减少并发症和死亡率，提高患者的生命质量和健康状况。</a:t>
            </a:r>
          </a:p>
          <a:p>
            <a:r>
              <a:t>2.慢性疾病管理需要综合考虑患者的身体、心理和社会因素，制定个性化的治疗和管理方案。</a:t>
            </a:r>
          </a:p>
          <a:p>
            <a:r>
              <a:t>3.加强患者教育和自我管理能力的培养，可以提高慢性疾病管理的效果和患者的参与度。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慢性疾病管理的现状与挑战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1.目前慢性疾病管理存在不足和挑战，包括医疗资源不足、患者依从性不高、管理效果不尽如人意等问题。</a:t>
            </a:r>
          </a:p>
          <a:p>
            <a:r>
              <a:t>2.随着医疗技术的不断进步和信息化管理的应用，慢性疾病管理有望得到进一步改善和优化。</a:t>
            </a:r>
          </a:p>
          <a:p>
            <a:r>
              <a:t>3.未来需要加强政策支持、技术创新和人才培养等方面的工作，推动慢性疾病管理工作的进一步发展。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肾移植与慢性疾病关联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肾移植与慢性疾病管理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肾移植与慢性疾病关联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肾移植与慢性疾病的关联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1.慢性肾脏疾病是肾移植的主要适应症，移植可以显著提高患者的生活质量和生存期。</a:t>
            </a:r>
          </a:p>
          <a:p>
            <a:r>
              <a:t>2.肾移植后的患者需要长期管理，注意防治慢性排斥反应和其他慢性疾病，如高血压、糖尿病等。</a:t>
            </a:r>
          </a:p>
          <a:p>
            <a:r>
              <a:t>3.成功的肾移植需要全面的术前评估和术后管理，包括免疫抑制药物的使用、感染预防、营养支持等。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慢性疾病对肾移植的影响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1.慢性疾病的存在可能增加肾移植的难度和风险，需要对疾病进行全面的评估和治疗。</a:t>
            </a:r>
          </a:p>
          <a:p>
            <a:r>
              <a:t>2.高血压、糖尿病等慢性疾病可能影响移植肾的功能和患者的预后，需要加强管理和控制。</a:t>
            </a:r>
          </a:p>
          <a:p>
            <a:r>
              <a:t>3.慢性疾病的治疗需要与肾移植的治疗相结合，确保患者的安全和长期生存率。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肾移植与慢性疾病关联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肾移植后的慢性疾病管理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1.肾移植后患者需要定期进行肾功能和其他相关指标的检查，及时发现和处理慢性疾病。</a:t>
            </a:r>
          </a:p>
          <a:p>
            <a:r>
              <a:t>2.患者需要积极改变不良的生活习惯，如戒烟、限酒、健康饮食等，以减少慢性疾病的发生和发展。</a:t>
            </a:r>
          </a:p>
          <a:p>
            <a:r>
              <a:t>3.针对不同的慢性疾病，需要制定个体化的治疗方案，确保患者的治疗效果和生活质量。</a:t>
            </a:r>
          </a:p>
          <a:p>
            <a:r>
              <a:t>以上内容仅供参考，具体内容和治疗方案需要根据患者的具体情况和医生的建议来确定。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移植前评估与准备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肾移植与慢性疾病管理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移植前评估与准备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移植前受体评估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1.全面的医学评估：包括心血管、呼吸系统、消化系统、血液系统、泌尿系统等的全面检查，以确定患者是否适合接受肾移植手术。</a:t>
            </a:r>
          </a:p>
          <a:p>
            <a:r>
              <a:t>2.免疫学评估：通过对患者的HLA配型、群体反应性抗体（PRA）等免疫指标的检测，以确定患者的免疫状态和移植肾的匹配程度。</a:t>
            </a:r>
          </a:p>
          <a:p>
            <a:r>
              <a:t>3.心理社会评估：评估患者的心理状态、家庭支持、经济状况等，以确定患者是否具备接受肾移植手术和术后康复的条件。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移植前供体评估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1.确定供体来源：供体可以来自活体捐赠或已故捐赠者，需要对供体进行全面的医学评估和免疫学评估。</a:t>
            </a:r>
          </a:p>
          <a:p>
            <a:r>
              <a:t>2.供体肾脏评估：通过对供体肾脏的形态、功能、病理等方面的检查，以确定供体肾脏的质量和适合度。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移植前评估与准备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移植前手术准备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1.术前检查：包括血常规、尿常规、生化检查等，以确定患者的身体状况和手术耐受性。</a:t>
            </a:r>
          </a:p>
          <a:p>
            <a:r>
              <a:t>2.术前用药：根据患者的具体情况，给予相应的术前用药，以降低手术风险和提高手术成功率。</a:t>
            </a:r>
          </a:p>
          <a:p>
            <a:r>
              <a:t>3.术前心理准备：通过与患者和家属的沟通，减轻患者的焦虑情绪，提高患者对手术的信心和配合度。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移植后免疫抑制剂管理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1.免疫抑制剂的选择：根据患者的免疫状态和移植肾的情况，选择合适的免疫抑制剂。</a:t>
            </a:r>
          </a:p>
          <a:p>
            <a:r>
              <a:t>2.免疫抑制剂的监测：通过对血药浓度等指标的监测，及时调整免疫抑制剂的用量，以避免免疫排斥反应和药物毒性反应的发生。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移植前评估与准备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移植后感染预防与管理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1.感染预防措施：通过加强病房消毒、合理使用抗生素等措施，预防术后感染的发生。</a:t>
            </a:r>
          </a:p>
          <a:p>
            <a:r>
              <a:t>2.感染监测与处理：通过对患者生命体征、血液指标等的监测，及时发现并处理感染症状，以避免感染加重和扩散。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移植后康复与随访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1.康复训练：根据患者的具体情况，制定个性化的康复训练计划，促进患者术后康复。</a:t>
            </a:r>
          </a:p>
          <a:p>
            <a:r>
              <a:t>2.随访监测：定期对患者进行随访监测，了解患者的病情变化和生活质量情况，及时调整治疗方案和康复计划。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https://d.book118.com/876103115115010040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肾移植简介</vt:lpstr>
      <vt:lpstr> 肾移植简介</vt:lpstr>
      <vt:lpstr> 肾移植简介</vt:lpstr>
      <vt:lpstr> 慢性疾病定义</vt:lpstr>
      <vt:lpstr> 慢性疾病定义</vt:lpstr>
      <vt:lpstr> 慢性疾病定义</vt:lpstr>
      <vt:lpstr> 肾移植与慢性疾病关联</vt:lpstr>
      <vt:lpstr> 肾移植与慢性疾病关联</vt:lpstr>
      <vt:lpstr> 肾移植与慢性疾病关联</vt:lpstr>
      <vt:lpstr> 移植前评估与准备</vt:lpstr>
      <vt:lpstr> 移植前评估与准备</vt:lpstr>
      <vt:lpstr> 移植前评估与准备</vt:lpstr>
      <vt:lpstr> 移植前评估与准备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2024-09-06T20:59:44.624</cp:lastPrinted>
  <dcterms:created xsi:type="dcterms:W3CDTF">2024-09-06T12:59:44Z</dcterms:created>
  <dcterms:modified xsi:type="dcterms:W3CDTF">2024-09-06T12:59:46Z</dcterms:modified>
</cp:coreProperties>
</file>