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65FB7-A88E-444F-8A85-193B7E7B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D2FEE-5178-4163-8205-884320E23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61300-CEAE-481D-BD74-3ED449987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7EE0F-2B74-4237-BC35-BFEDACFA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28808-6EEF-409E-B1C0-F5D0F79D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628C2-F02B-4061-9AF3-72679A93D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89D767-4A23-4DE7-B807-E33A29DC4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BC9E2-2752-4530-B4DC-98012E6B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CCC74-EE59-4B64-B78A-17A7F6205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3192B-4328-4F0A-A9AB-049D35C8A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C5E93-FAAC-4C98-829F-23025F952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0415301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关于聘任兼职教研员的几点思考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兼职教研员的角色与定位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聘任兼职教研员的意义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聘任兼职教研员的标准与要求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聘任兼职教研员的流程与规范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兼职教研员的培训与管理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兼职教研员队伍的建设与发展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兼职教研员的角色与定位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兼职教研员的职责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参与课程设计与开发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兼职教研员应参与课程的设计与开发，包括制定教学计划、编写教材、制作教学资源等。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进行教学研究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兼职教研员应积极进行教学研究，探索新的教学方法和策略，提高教学质量和效果。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开展教师培训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兼职教研员应承担教师培训任务，帮助教师提高教育教学能力，促进教师专业发展。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工作性质不同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兼职教研员通常是学校或教育机构的兼职人员，而全职教研员则是全职从事教学研究工作的人员。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工作时间不同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兼职教研员的工作时间相对灵活，可以根据个人时间和工作安排进行调整，而全职教研员则需要全天候投入教学研究工作。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工作重点不同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兼职教研员的工作重点通常是在保证自身教学任务的同时，参与教学研究活动，而全职教研员则主要专注于教学研究工作，为学校和教育机构提供教育教学支持。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兼职教研员与全职教研员的区别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兼职教研员通常具有丰富的教学经验和专业知识，可以为教研团队提供有益的专业支持和补充。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补充专业力量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兼职教研员来自不同的学校和教学背景，可以分享各自的教学经验和教学方法，促进团队成员之间的交流和合作。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兼职教研员通常对教学实践有深入的了解和体验，可以为教学改革提供有价值的建议和意见，推动学校和教育机构的教学改革进程。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推动教学改革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兼职教研员在教研团队中的作用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聘任兼职教研员的意义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弥补全职教研员数量的不足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缓解人力资源紧张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随着教育规模的扩大和教研任务的增加，全职教研员数量可能无法满足实际需求，聘任兼职教研员可以有效缓解人力资源紧张的问题。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扩大教研队伍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通过聘任兼职教研员，可以吸引更多具有专业知识和实践经验的人才加入教研队伍，从而扩大教研队伍的整体规模。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兼职教研员来自不同的领域和背景，可以为教研工作带来新的视角和方法，促进教研工作的多样化和创新。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聘任兼职教研员可以促进不同学科之间的交流与合作，推动学科交叉融合，从而提高教研工作的综合性和前瞻性。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促进教研工作的多样化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加强学科交叉融合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引入新的视角和方法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兼职教研员往往具有丰富的实践经验，能够更好地将理论与实践相结合，提升教研工作的实践性和应用性。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强化实践与应用导向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通过聘任兼职教研员，可以促进不同学校、不同地区之间的资源共享与合作，提高教研工作的整体效益和影响力。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促进资源共享与合作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提升教研工作的实效性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聘任兼职教研员的标准与要求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在相关学科领域有一定的学术成果，如发表论文、参与课题研究等，具备独立开展科研工作的能力。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具备相关学科领域的硕士或博士学位，以及持续的专业学习和研究经历。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具有丰富的教学经验和优秀的教学技能，能够针对不同学生群体制定有效的教学策略。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专业素养与能力要求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教学经验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具有多年一线教学经验，熟悉教育教学规律和学生学习特点。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教研成果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在教育教学研究方面取得一定成果，如获得教学奖项、参与教材编写等。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有与同行合作、交流的经验，能够积极参与学科团队的建设和发展。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工作经验与成果要求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https://d.book118.com/876104153014010043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2024-09-10T20:28:07.424</cp:lastPrinted>
  <dcterms:created xsi:type="dcterms:W3CDTF">2024-09-10T12:28:07Z</dcterms:created>
  <dcterms:modified xsi:type="dcterms:W3CDTF">2024-09-10T12:28:09Z</dcterms:modified>
</cp:coreProperties>
</file>