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3A1E7A-D8F0-413F-90CC-5F7E8909A4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6CBF3-C687-4F75-9D62-0B5FB4C1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2CAE2-6D5A-41F7-B10E-90393C88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4E449-8784-4F4B-87B1-A85B6D6A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88BDA-4769-430F-84CC-7AA933BF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D4E9E-8909-4091-ADB9-A86CA00F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16404-4642-4DDF-8324-65F29A43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9F718-6044-4818-9379-211101D09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9ACD4-BE3C-4CA6-A458-766E3948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72AA2-AC14-4B44-AB1C-ED4AF89C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882D1-8061-4D18-BC66-393F36D6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9F236-7BC3-4275-846A-E6533E2F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20D30D-5B67-43C6-A1E6-02BF2177B0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B1A30A-F31E-4148-A693-DFE4243D6E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41551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宫腔镜护理查房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宫腔镜护理查房的护理要点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宫腔镜护理查房后的康复指导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宫腔镜护理查房的护理常见问题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宫腔镜护理查房的总结与展望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宫腔镜护理查房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宫腔镜护理查房对患者康复至关重要，通过及时护理和观察，可以减少感染和并发症的发生。医护人员应密切关注患者的病情变化，以提高患者的生存率和生活质量。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宫腔镜护理查房的作用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提高康复率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通过定期查房，帮助患者更快康复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及时处理并发症，提高康复率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重点观察感染迹象，预防感染的发生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严格消毒，减少交叉感染的风险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详细记录，为患者提供更好的护理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掌握康复进程，增进患者信心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宫腔镜护理查房不仅是对患者身体状况的观察，更是医护人员与患者之间沟通和信任的桥梁。通过及时的护理和观察，可以更好地帮助患者恢复健康，提高生活质量。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7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宫腔镜护理查房的护理要点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宫腔镜护理查房的护理准备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在进行宫腔镜护理查房前，需要确保设备完好无损，以保证操作的顺利进行。同时，医护人员和患者也需要了解护理查房的流程和注意事项，以确保双方的配合和理解。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观察排尿情况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宫腔镜护理查房的护理注意事项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术后更换卫生巾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技术提升与病情观察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宫腔镜护理查房不仅需要熟练掌握操作技能，还需要关注患者的症状和体征变化，及时处理异常情况。只有细心耐心地护理，才能确保患者的康复和安全。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宫腔镜护理查房的并发症处理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宫腔镜护理查房并发症的预防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2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3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4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3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严格遵守操作规程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减少操作失误的发生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提高护理人员的技能水平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及时处理突发情况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宫腔镜护理查房并发症的护理措施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针对不同的并发症，护理人员需要根据医嘱和情况采取相应的护理措施，同时与医生密切配合，确保患者的安全和健康。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https://d.book118.com/876104155122010103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宫腔镜护理查房</vt:lpstr>
      <vt:lpstr>目录</vt:lpstr>
      <vt:lpstr>第1章 宫腔镜护理查房</vt:lpstr>
      <vt:lpstr> </vt:lpstr>
      <vt:lpstr>宫腔镜护理查房的作用</vt:lpstr>
      <vt:lpstr>宫腔镜护理查房的重要性</vt:lpstr>
      <vt:lpstr>第2章 宫腔镜护理查房的护理要点</vt:lpstr>
      <vt:lpstr> </vt:lpstr>
      <vt:lpstr>宫腔镜护理查房的护理注意事项</vt:lpstr>
      <vt:lpstr>技术提升与病情观察</vt:lpstr>
      <vt:lpstr>第3章 宫腔镜护理查房的并发症处理</vt:lpstr>
      <vt:lpstr>宫腔镜护理查房并发症的预防</vt:lpstr>
      <vt:lpstr>宫腔镜护理查房并发症的护理措施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2024-09-28T20:01:31.085</cp:lastPrinted>
  <dcterms:created xsi:type="dcterms:W3CDTF">2024-09-28T12:01:31Z</dcterms:created>
  <dcterms:modified xsi:type="dcterms:W3CDTF">2024-09-28T12:01:33Z</dcterms:modified>
</cp:coreProperties>
</file>