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3994C-C50F-4D1C-AEB3-9B446A04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715DB-AF28-42A8-BBB3-49A83E7BE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F5C7A-5123-4D7A-B357-052AFEED5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DE65F-64FD-4600-BE6B-04B443F4B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360D53-3F0A-4E5C-B666-32DF193F3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534291-4BA8-4B0F-B43D-5EF33CCD9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F61E3-3162-4BF7-9903-6BCBC92D9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57215-E828-4B31-885A-E1DEC2B2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8A6A7-1A84-44EC-A702-CCABDB875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94B2D-1299-420B-B2DD-944B2A07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4344A-0493-4F91-B968-EDE454480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0424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护理质量安全与风险管理的评价与报告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护理风险管理评价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国内外护理质量安全与风险管理比较研究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提升护理质量安全与风险管理的策略建议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通过对护理质量安全的评价，发现存在的问题和不足，提出改进措施，从而提高护理质量和安全水平，保障患者安全。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提高护理质量和安全水平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医疗护理行业面临着多种风险，如医疗事故、感染、跌倒等。通过风险管理，可以识别和评估潜在风险，采取预防措施，减少不良事件的发生。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应对风险管理挑战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护理质量安全与风险管理是医疗机构管理的重要组成部分。通过对其的评价和报告，可以促进医疗机构不断完善自身管理体系，实现可持续发展。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促进医疗机构可持续发展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包括护理质量评价、护理安全评价、护理质量与安全综合评价等方面。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护理质量安全评价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风险管理报告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包括风险识别、风险评估、风险应对措施等方面。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针对评价中发现的问题和不足，提出具体的改进措施和建议。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护理质量安全评价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包括患者清洁度、舒适度、饮食护理等方面的指标。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基础护理质量指标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针对不同科室和疾病的特殊护理质量指标，如手术室的无菌操作合格率、ICU的重症监护质量等。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专科护理质量指标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涉及患者安全、护士职业安全等方面的指标，如跌倒、压疮、用药错误等不良事件的发生率。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护理安全质量指标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护理质量指标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护理质量评价方法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通过向患者、家属或医护人员发放问卷，收集对护理质量的评价意见。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现场检查法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组织专家或管理人员对护理工作进行现场检查，评估实际护理质量与标准的符合程度。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利用医院信息系统中的数据，对护理质量进行量化分析和评价。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护理质量评价结果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护理质量各项指标均达到或超过标准，患者满意度高，无不良事件发生。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护理质量大部分指标达到标准，患者满意度较高，不良事件发生率低。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护理质量部分指标达到标准，患者满意度一般，存在不良事件但发生率不高。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护理质量多项指标未达到标准，患者满意度低，不良事件发生率高。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一般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护理风险管理评价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通过文献分析、专家咨询、经验总结等方式，对护理工作中可能存在的风险进行识别。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包括患者安全、护理质量、医院感染、医疗设备使用等方面的风险。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采用定性和定量评估方法，对识别出的风险进行评估，确定风险等级和优先级。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根据风险的严重程度、发生频率、影响范围等因素，制定相应的评估标准。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风险处理措施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针对识别出的风险，制定相应的预防和控制措施，如完善制度、加强培训、优化流程等。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风险处理效果评价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定期对风险处理措施的执行情况和效果进行评价，及时发现问题并改进。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https://d.book118.com/876104241120010040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2024-09-06T21:57:16.415</cp:lastPrinted>
  <dcterms:created xsi:type="dcterms:W3CDTF">2024-09-06T13:57:16Z</dcterms:created>
  <dcterms:modified xsi:type="dcterms:W3CDTF">2024-09-06T13:57:18Z</dcterms:modified>
</cp:coreProperties>
</file>