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64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3E954-9E20-49BB-8B84-09FD7743C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C70E9-6367-41CD-8083-33F7B6582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BA2F7-C042-48ED-99BE-D83A778A9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898CB-3931-47AC-BD7B-AE41C1A9F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162C8D-25C4-4C9B-9C9A-DA1746304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C46FD6-700B-4A5A-8043-A799151FB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ABC154-2BC6-4213-A6C3-14CEC0A67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75A56-5B37-4871-9AB2-2D8BFFCE0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61D9B-4FED-4316-B5C2-92875D9DE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12954-F6A8-48AB-A162-F567B42B7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8FD07-5237-4E45-9D05-BA1829D9F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6"/>
          <p:cNvCxnSpPr/>
          <p:nvPr>
            <p:custDataLst>
              <p:tags r:id="rId1"/>
            </p:custDataLst>
          </p:nvPr>
        </p:nvCxnSpPr>
        <p:spPr>
          <a:xfrm>
            <a:off x="1912938" y="4314825"/>
            <a:ext cx="2438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2"/>
            </p:custDataLst>
          </p:nvPr>
        </p:nvCxnSpPr>
        <p:spPr>
          <a:xfrm>
            <a:off x="2032000" y="4314825"/>
            <a:ext cx="22145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036938" y="3438525"/>
            <a:ext cx="4190400" cy="700727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 noProof="1"/>
              <a:t>单击此处编辑标题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036938" y="4514851"/>
            <a:ext cx="4190400" cy="317180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  <a:endParaRPr lang="zh-CN" altLang="en-US" noProof="1"/>
          </a:p>
        </p:txBody>
      </p:sp>
      <p:sp>
        <p:nvSpPr>
          <p:cNvPr id="14" name="日期占位符 3"/>
          <p:cNvSpPr>
            <a:spLocks noGrp="1"/>
          </p:cNvSpPr>
          <p:nvPr>
            <p:ph type="dt" sz="half" idx="13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4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5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F0310-A02D-45B1-8130-F5D9DC4F742B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lang="zh-CN" altLang="en-US" noProof="1">
                <a:sym typeface="+mn-ea"/>
              </a:rPr>
              <a:t>单击此处编辑母版标题样式</a:t>
            </a:r>
            <a:endParaRPr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952508"/>
            <a:ext cx="10852237" cy="5388907"/>
          </a:xfrm>
        </p:spPr>
        <p:txBody>
          <a:bodyPr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5pPr>
          </a:lstStyle>
          <a:p>
            <a:pPr lvl="0"/>
            <a:r>
              <a:rPr lang="zh-CN" altLang="en-US" noProof="1">
                <a:sym typeface="+mn-ea"/>
              </a:rPr>
              <a:t>单击此处编辑母版文本样式</a:t>
            </a:r>
            <a:endParaRPr lang="zh-CN" altLang="en-US" noProof="1">
              <a:sym typeface="+mn-ea"/>
            </a:endParaRPr>
          </a:p>
          <a:p>
            <a:pPr lvl="1"/>
            <a:r>
              <a:rPr lang="zh-CN" altLang="en-US" noProof="1">
                <a:sym typeface="+mn-ea"/>
              </a:rPr>
              <a:t>第二级</a:t>
            </a:r>
            <a:endParaRPr lang="zh-CN" altLang="en-US" noProof="1">
              <a:sym typeface="+mn-ea"/>
            </a:endParaRPr>
          </a:p>
          <a:p>
            <a:pPr lvl="2"/>
            <a:r>
              <a:rPr lang="zh-CN" altLang="en-US" noProof="1">
                <a:sym typeface="+mn-ea"/>
              </a:rPr>
              <a:t>第三级</a:t>
            </a:r>
            <a:endParaRPr lang="zh-CN" altLang="en-US" noProof="1">
              <a:sym typeface="+mn-ea"/>
            </a:endParaRPr>
          </a:p>
          <a:p>
            <a:pPr lvl="3"/>
            <a:r>
              <a:rPr lang="zh-CN" altLang="en-US" noProof="1">
                <a:sym typeface="+mn-ea"/>
              </a:rPr>
              <a:t>第四级</a:t>
            </a:r>
            <a:endParaRPr lang="zh-CN" altLang="en-US" noProof="1">
              <a:sym typeface="+mn-ea"/>
            </a:endParaRPr>
          </a:p>
          <a:p>
            <a:pPr lvl="4"/>
            <a:r>
              <a:rPr lang="zh-CN" altLang="en-US" noProof="1">
                <a:sym typeface="+mn-ea"/>
              </a:rPr>
              <a:t>第五级</a:t>
            </a:r>
            <a:endParaRPr noProof="1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77E87-56C4-47D6-993D-5029296D683A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4" name="直接连接符 6"/>
          <p:cNvCxnSpPr/>
          <p:nvPr>
            <p:custDataLst>
              <p:tags r:id="rId1"/>
            </p:custDataLst>
          </p:nvPr>
        </p:nvCxnSpPr>
        <p:spPr>
          <a:xfrm flipH="1">
            <a:off x="4110038" y="3198813"/>
            <a:ext cx="8081962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097111" y="2382361"/>
            <a:ext cx="7904390" cy="701731"/>
          </a:xfrm>
        </p:spPr>
        <p:txBody>
          <a:bodyPr anchor="b">
            <a:normAutofit/>
          </a:bodyPr>
          <a:lstStyle>
            <a:lvl1pPr>
              <a:defRPr sz="4400" b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097110" y="3315284"/>
            <a:ext cx="7904390" cy="286232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6DD44-CB8B-4612-A28C-4C228BE49A0F}" type="datetime1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7E6059-0BE0-41DC-9F9F-90EC42990C2C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rtlCol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lang="zh-CN" altLang="en-US" noProof="1">
                <a:sym typeface="+mn-ea"/>
              </a:rPr>
              <a:t>单击此处编辑母版标题样式</a:t>
            </a:r>
            <a:endParaRPr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5pPr>
          </a:lstStyle>
          <a:p>
            <a:pPr lvl="0"/>
            <a:r>
              <a:rPr lang="zh-CN" altLang="en-US" noProof="1"/>
              <a:t>单击此处</a:t>
            </a:r>
            <a:r>
              <a:rPr lang="zh-CN" altLang="en-US" noProof="1">
                <a:sym typeface="+mn-ea"/>
              </a:rPr>
              <a:t>编辑母版文本样式</a:t>
            </a:r>
            <a:endParaRPr lang="zh-CN" altLang="en-US" noProof="1">
              <a:sym typeface="+mn-ea"/>
            </a:endParaRPr>
          </a:p>
          <a:p>
            <a:pPr lvl="1"/>
            <a:r>
              <a:rPr lang="zh-CN" altLang="en-US" noProof="1">
                <a:sym typeface="+mn-ea"/>
              </a:rPr>
              <a:t>第二级</a:t>
            </a:r>
            <a:endParaRPr lang="zh-CN" altLang="en-US" noProof="1">
              <a:sym typeface="+mn-ea"/>
            </a:endParaRPr>
          </a:p>
          <a:p>
            <a:pPr lvl="2"/>
            <a:r>
              <a:rPr lang="zh-CN" altLang="en-US" noProof="1">
                <a:sym typeface="+mn-ea"/>
              </a:rPr>
              <a:t>第三级</a:t>
            </a:r>
            <a:endParaRPr lang="zh-CN" altLang="en-US" noProof="1">
              <a:sym typeface="+mn-ea"/>
            </a:endParaRPr>
          </a:p>
          <a:p>
            <a:pPr lvl="3"/>
            <a:r>
              <a:rPr lang="zh-CN" altLang="en-US" noProof="1">
                <a:sym typeface="+mn-ea"/>
              </a:rPr>
              <a:t>第四级</a:t>
            </a:r>
            <a:endParaRPr lang="zh-CN" altLang="en-US" noProof="1">
              <a:sym typeface="+mn-ea"/>
            </a:endParaRPr>
          </a:p>
          <a:p>
            <a:pPr lvl="4"/>
            <a:r>
              <a:rPr lang="zh-CN" altLang="en-US" noProof="1">
                <a:sym typeface="+mn-ea"/>
              </a:rPr>
              <a:t>第五级</a:t>
            </a:r>
            <a:endParaRPr noProof="1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F34FF-803A-4B41-8207-69B21B07714C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rtlCol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lang="zh-CN" altLang="en-US" noProof="1">
                <a:sym typeface="+mn-ea"/>
              </a:rPr>
              <a:t>单击此处编辑母版标题样式</a:t>
            </a:r>
            <a:endParaRPr noProof="1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69930" y="952508"/>
            <a:ext cx="5283242" cy="381003"/>
          </a:xfrm>
        </p:spPr>
        <p:txBody>
          <a:bodyPr tIns="38100" rIns="76200" bIns="3810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406525"/>
            <a:ext cx="5283200" cy="4934752"/>
          </a:xfrm>
        </p:spPr>
        <p:txBody>
          <a:bodyPr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5pPr>
          </a:lstStyle>
          <a:p>
            <a:pPr lvl="0"/>
            <a:r>
              <a:rPr lang="zh-CN" altLang="en-US" noProof="1"/>
              <a:t>单击此处</a:t>
            </a:r>
            <a:r>
              <a:rPr lang="zh-CN" altLang="en-US" noProof="1">
                <a:sym typeface="+mn-ea"/>
              </a:rPr>
              <a:t>编辑母版文本样式</a:t>
            </a:r>
            <a:endParaRPr lang="zh-CN" altLang="en-US" noProof="1">
              <a:sym typeface="+mn-ea"/>
            </a:endParaRPr>
          </a:p>
          <a:p>
            <a:pPr lvl="1"/>
            <a:r>
              <a:rPr lang="zh-CN" altLang="en-US" noProof="1">
                <a:sym typeface="+mn-ea"/>
              </a:rPr>
              <a:t>第二级</a:t>
            </a:r>
            <a:endParaRPr lang="zh-CN" altLang="en-US" noProof="1">
              <a:sym typeface="+mn-ea"/>
            </a:endParaRPr>
          </a:p>
          <a:p>
            <a:pPr lvl="2"/>
            <a:r>
              <a:rPr lang="zh-CN" altLang="en-US" noProof="1">
                <a:sym typeface="+mn-ea"/>
              </a:rPr>
              <a:t>第三级</a:t>
            </a:r>
            <a:endParaRPr lang="zh-CN" altLang="en-US" noProof="1">
              <a:sym typeface="+mn-ea"/>
            </a:endParaRPr>
          </a:p>
          <a:p>
            <a:pPr lvl="3"/>
            <a:r>
              <a:rPr lang="zh-CN" altLang="en-US" noProof="1">
                <a:sym typeface="+mn-ea"/>
              </a:rPr>
              <a:t>第四级</a:t>
            </a:r>
            <a:endParaRPr lang="zh-CN" altLang="en-US" noProof="1">
              <a:sym typeface="+mn-ea"/>
            </a:endParaRPr>
          </a:p>
          <a:p>
            <a:pPr lvl="4"/>
            <a:r>
              <a:rPr lang="zh-CN" altLang="en-US" noProof="1">
                <a:sym typeface="+mn-ea"/>
              </a:rPr>
              <a:t>第五级</a:t>
            </a:r>
            <a:endParaRPr noProof="1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235750" y="952508"/>
            <a:ext cx="5283242" cy="381003"/>
          </a:xfrm>
        </p:spPr>
        <p:txBody>
          <a:bodyPr tIns="38100" rIns="76200" bIns="3810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</a:t>
            </a:r>
            <a:r>
              <a:rPr lang="zh-CN" altLang="en-US" noProof="1">
                <a:sym typeface="+mn-ea"/>
              </a:rPr>
              <a:t>编辑母版文本样式</a:t>
            </a:r>
            <a:endParaRPr lang="zh-CN" altLang="en-US" noProof="1"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406525"/>
            <a:ext cx="5283242" cy="4934752"/>
          </a:xfrm>
        </p:spPr>
        <p:txBody>
          <a:bodyPr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5pPr>
          </a:lstStyle>
          <a:p>
            <a:pPr lvl="0"/>
            <a:r>
              <a:rPr lang="zh-CN" altLang="en-US" noProof="1"/>
              <a:t>单击此处</a:t>
            </a:r>
            <a:r>
              <a:rPr lang="zh-CN" altLang="en-US" noProof="1">
                <a:sym typeface="+mn-ea"/>
              </a:rPr>
              <a:t>编辑母版文本样式</a:t>
            </a:r>
            <a:endParaRPr lang="zh-CN" altLang="en-US" noProof="1">
              <a:sym typeface="+mn-ea"/>
            </a:endParaRPr>
          </a:p>
          <a:p>
            <a:pPr lvl="1"/>
            <a:r>
              <a:rPr lang="zh-CN" altLang="en-US" noProof="1">
                <a:sym typeface="+mn-ea"/>
              </a:rPr>
              <a:t>第二级</a:t>
            </a:r>
            <a:endParaRPr lang="zh-CN" altLang="en-US" noProof="1">
              <a:sym typeface="+mn-ea"/>
            </a:endParaRPr>
          </a:p>
          <a:p>
            <a:pPr lvl="2"/>
            <a:r>
              <a:rPr lang="zh-CN" altLang="en-US" noProof="1">
                <a:sym typeface="+mn-ea"/>
              </a:rPr>
              <a:t>第三级</a:t>
            </a:r>
            <a:endParaRPr lang="zh-CN" altLang="en-US" noProof="1">
              <a:sym typeface="+mn-ea"/>
            </a:endParaRPr>
          </a:p>
          <a:p>
            <a:pPr lvl="3"/>
            <a:r>
              <a:rPr lang="zh-CN" altLang="en-US" noProof="1">
                <a:sym typeface="+mn-ea"/>
              </a:rPr>
              <a:t>第四级</a:t>
            </a:r>
            <a:endParaRPr lang="zh-CN" altLang="en-US" noProof="1">
              <a:sym typeface="+mn-ea"/>
            </a:endParaRPr>
          </a:p>
          <a:p>
            <a:pPr lvl="4"/>
            <a:r>
              <a:rPr lang="zh-CN" altLang="en-US" noProof="1">
                <a:sym typeface="+mn-ea"/>
              </a:rPr>
              <a:t>第五级</a:t>
            </a:r>
            <a:endParaRPr noProof="1">
              <a:sym typeface="+mn-ea"/>
            </a:endParaRP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73CAF-7E1A-4005-9424-C22C82BBBFAB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AA113-0A0D-4826-9E23-1280D9003A4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82E50-E73D-4CBD-AE53-3AD51BC8157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rtlCol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lang="zh-CN" altLang="en-US" noProof="1">
                <a:sym typeface="+mn-ea"/>
              </a:rPr>
              <a:t>单击此处编辑母版标题样式</a:t>
            </a:r>
            <a:endParaRPr noProof="1"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lang="zh-CN" altLang="en-US" noProof="1">
                <a:sym typeface="+mn-ea"/>
              </a:rPr>
              <a:t>单击图标添加图片</a:t>
            </a:r>
            <a:endParaRPr lang="zh-CN" altLang="en-US" noProof="1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lang="zh-CN" altLang="en-US" noProof="1"/>
              <a:t>单击此处</a:t>
            </a:r>
            <a:r>
              <a:rPr lang="zh-CN" altLang="en-US" noProof="1">
                <a:sym typeface="+mn-ea"/>
              </a:rPr>
              <a:t>编辑母版文本样式</a:t>
            </a:r>
            <a:endParaRPr lang="zh-CN" altLang="en-US" noProof="1">
              <a:sym typeface="+mn-ea"/>
            </a:endParaRP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44F6D-2DD7-41BA-8FBC-A3A515E3E90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rtlCol="0" anchor="ctr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lang="zh-CN" altLang="en-US" noProof="1">
                <a:sym typeface="+mn-ea"/>
              </a:rPr>
              <a:t>单击此处编辑母版标题样式</a:t>
            </a:r>
            <a:endParaRPr noProof="1"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indent="0" eaLnBrk="1" fontAlgn="auto" latinLnBrk="0" hangingPunct="1"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indent="0" eaLnBrk="1" fontAlgn="auto" latinLnBrk="0" hangingPunct="1"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indent="0" eaLnBrk="1" fontAlgn="auto" latinLnBrk="0" hangingPunct="1"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indent="0" eaLnBrk="1" fontAlgn="auto" latinLnBrk="0" hangingPunct="1">
              <a:defRPr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A6B13-2138-4571-8CD9-3CB953564B1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4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5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6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8545C-41A2-4515-8542-2CF25804E6BB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303175" y="2738120"/>
            <a:ext cx="5421600" cy="1090800"/>
          </a:xfrm>
        </p:spPr>
        <p:txBody>
          <a:bodyPr rIns="2540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1" i="0" u="none" strike="noStrike" kern="1200" cap="none" spc="600" normalizeH="0" baseline="0" noProof="1">
                <a:solidFill>
                  <a:schemeClr val="tx2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 lang="zh-CN" altLang="en-US" noProof="1">
                <a:sym typeface="+mn-ea"/>
              </a:rPr>
              <a:t>编辑标题</a:t>
            </a:r>
            <a:endParaRPr noProof="1">
              <a:sym typeface="+mn-ea"/>
            </a:endParaRP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92814-EA41-4E92-BD9F-9B3797F3ED26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rgbClr val="E7E6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 noChangeArrowheads="1"/>
          </p:cNvSpPr>
          <p:nvPr>
            <p:ph type="title" idx="4294967295"/>
            <p:custDataLst>
              <p:tags r:id="rId12"/>
            </p:custDataLst>
          </p:nvPr>
        </p:nvSpPr>
        <p:spPr bwMode="auto">
          <a:xfrm>
            <a:off x="669925" y="442913"/>
            <a:ext cx="10852150" cy="44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01600" tIns="38100" rIns="76200" bIns="38100" numCol="1" anchor="t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 noChangeArrowheads="1"/>
          </p:cNvSpPr>
          <p:nvPr>
            <p:ph type="body" idx="9"/>
            <p:custDataLst>
              <p:tags r:id="rId13"/>
            </p:custDataLst>
          </p:nvPr>
        </p:nvSpPr>
        <p:spPr bwMode="auto">
          <a:xfrm>
            <a:off x="669925" y="952500"/>
            <a:ext cx="10852150" cy="5389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01600" tIns="0" rIns="82550" bIns="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79475" y="6350000"/>
            <a:ext cx="2700338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Tx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388" y="6350000"/>
            <a:ext cx="3959225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FontTx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0000"/>
            <a:ext cx="2700338" cy="315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FontTx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fld id="{BAF98166-F4B6-417B-9DDC-14A527615F52}" type="slidenum">
              <a:rPr lang="zh-CN" altLang="en-US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endParaRPr lang="zh-CN" altLang="en-US" noProof="1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eaLnBrk="1" fontAlgn="base" hangingPunct="1">
        <a:spcBef>
          <a:spcPct val="0"/>
        </a:spcBef>
        <a:spcAft>
          <a:spcPct val="0"/>
        </a:spcAft>
        <a:defRPr sz="2400" b="1" kern="1200" spc="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微软雅黑" panose="020b0503020204020204" pitchFamily="34" charset="-122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4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228600" indent="-228600" algn="l" rtl="0" eaLnBrk="1" fontAlgn="base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kern="1200" spc="15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微软雅黑" panose="020b0503020204020204" pitchFamily="34" charset="-122"/>
        </a:defRPr>
      </a:lvl1pPr>
      <a:lvl2pPr marL="685800" indent="-228600" algn="l" defTabSz="0" rtl="0" eaLnBrk="1" fontAlgn="base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kern="1200" spc="15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微软雅黑" panose="020b0503020204020204" pitchFamily="34" charset="-122"/>
        </a:defRPr>
      </a:lvl2pPr>
      <a:lvl3pPr marL="1143000" indent="-228600" algn="l" defTabSz="0" rtl="0" eaLnBrk="1" fontAlgn="base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kern="1200" spc="15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微软雅黑" panose="020b0503020204020204" pitchFamily="34" charset="-122"/>
        </a:defRPr>
      </a:lvl3pPr>
      <a:lvl4pPr marL="1600200" indent="-228600" algn="l" defTabSz="0" rtl="0" eaLnBrk="1" fontAlgn="base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kern="1200" spc="15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微软雅黑" panose="020b0503020204020204" pitchFamily="34" charset="-122"/>
        </a:defRPr>
      </a:lvl4pPr>
      <a:lvl5pPr marL="2057400" indent="-228600" algn="l" defTabSz="0" rtl="0" eaLnBrk="1" fontAlgn="base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kern="1200" spc="15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0524201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文本框 4" title=""/>
          <p:cNvSpPr txBox="1">
            <a:spLocks noChangeArrowheads="1"/>
          </p:cNvSpPr>
          <p:nvPr/>
        </p:nvSpPr>
        <p:spPr bwMode="auto">
          <a:xfrm>
            <a:off x="306388" y="477838"/>
            <a:ext cx="11295062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/>
              <a:t>       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元旦快要到了，学校要组织文艺汇演，我们班组织什么节目好呢？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8194" name="图片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55688" y="1785938"/>
            <a:ext cx="9059862" cy="452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本框 1" title=""/>
          <p:cNvSpPr txBox="1"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cs typeface="Arial" pitchFamily="34" charset="0"/>
              </a:rPr>
              <a:t>第1页/共22页</a:t>
            </a:r>
            <a:endParaRPr lang="zh-CN" altLang="en-US" sz="1600">
              <a:solidFill>
                <a:srgbClr val="000000"/>
              </a:solidFill>
              <a:cs typeface="Arial" pitchFamily="34" charset="0"/>
            </a:endParaRPr>
          </a:p>
        </p:txBody>
      </p:sp>
    </p:spTree>
  </p:cSld>
  <p:clrMapOvr>
    <a:masterClrMapping/>
  </p:clrMapOvr>
  <p:transition advTm="75863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文本框 4" title=""/>
          <p:cNvSpPr txBox="1">
            <a:spLocks noChangeArrowheads="1"/>
          </p:cNvSpPr>
          <p:nvPr/>
        </p:nvSpPr>
        <p:spPr bwMode="auto">
          <a:xfrm>
            <a:off x="306388" y="477838"/>
            <a:ext cx="11295062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/>
              <a:t>       </a:t>
            </a:r>
            <a:r>
              <a:rPr lang="zh-CN" altLang="en-US" sz="3600" b="1">
                <a:solidFill>
                  <a:srgbClr val="FF0000"/>
                </a:solidFill>
              </a:rPr>
              <a:t>咱们来一场</a:t>
            </a:r>
            <a:r>
              <a:rPr lang="en-US" altLang="zh-CN" sz="3600" b="1">
                <a:solidFill>
                  <a:srgbClr val="FF0000"/>
                </a:solidFill>
              </a:rPr>
              <a:t>“</a:t>
            </a:r>
            <a:r>
              <a:rPr lang="zh-CN" altLang="en-US" sz="3600" b="1">
                <a:solidFill>
                  <a:srgbClr val="FF0000"/>
                </a:solidFill>
              </a:rPr>
              <a:t>服装秀</a:t>
            </a:r>
            <a:r>
              <a:rPr lang="en-US" altLang="zh-CN" sz="3600" b="1">
                <a:solidFill>
                  <a:srgbClr val="FF0000"/>
                </a:solidFill>
              </a:rPr>
              <a:t>”</a:t>
            </a:r>
            <a:r>
              <a:rPr lang="zh-CN" altLang="en-US" sz="3600" b="1">
                <a:solidFill>
                  <a:srgbClr val="FF0000"/>
                </a:solidFill>
              </a:rPr>
              <a:t>吧！可以邀请全班同学一起参加哟！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pic>
        <p:nvPicPr>
          <p:cNvPr id="9218" name="图片 1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76438" y="1504950"/>
            <a:ext cx="7880350" cy="4929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文本框 1" title=""/>
          <p:cNvSpPr txBox="1"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cs typeface="Arial" pitchFamily="34" charset="0"/>
              </a:rPr>
              <a:t>第2页/共22页</a:t>
            </a:r>
            <a:endParaRPr lang="zh-CN" altLang="en-US" sz="1600">
              <a:solidFill>
                <a:srgbClr val="000000"/>
              </a:solidFill>
              <a:cs typeface="Arial" pitchFamily="34" charset="0"/>
            </a:endParaRPr>
          </a:p>
        </p:txBody>
      </p:sp>
    </p:spTree>
  </p:cSld>
  <p:clrMapOvr>
    <a:masterClrMapping/>
  </p:clrMapOvr>
  <p:transition advTm="75863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1" name="图片 3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35825" y="3584575"/>
            <a:ext cx="4908550" cy="327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2" name="未知" title=""/>
          <p:cNvSpPr>
            <a:spLocks noChangeArrowheads="1"/>
          </p:cNvSpPr>
          <p:nvPr/>
        </p:nvSpPr>
        <p:spPr bwMode="auto">
          <a:xfrm>
            <a:off x="627063" y="2001838"/>
            <a:ext cx="3273425" cy="777875"/>
          </a:xfrm>
          <a:custGeom>
            <a:gdLst>
              <a:gd name="T0" fmla="*/ 0 w 2856"/>
              <a:gd name="T1" fmla="*/ 5 h 358"/>
              <a:gd name="T2" fmla="*/ 0 w 2856"/>
              <a:gd name="T3" fmla="*/ 357 h 358"/>
              <a:gd name="T4" fmla="*/ 2667 w 2856"/>
              <a:gd name="T5" fmla="*/ 357 h 358"/>
              <a:gd name="T6" fmla="*/ 2854 w 2856"/>
              <a:gd name="T7" fmla="*/ 182 h 358"/>
              <a:gd name="T8" fmla="*/ 2667 w 2856"/>
              <a:gd name="T9" fmla="*/ 0 h 358"/>
              <a:gd name="T10" fmla="*/ 0 w 2856"/>
              <a:gd name="T11" fmla="*/ 5 h 3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856" h="358">
                <a:moveTo>
                  <a:pt x="0" y="5"/>
                </a:moveTo>
                <a:lnTo>
                  <a:pt x="0" y="357"/>
                </a:lnTo>
                <a:cubicBezTo>
                  <a:pt x="97" y="358"/>
                  <a:pt x="2594" y="357"/>
                  <a:pt x="2667" y="357"/>
                </a:cubicBezTo>
                <a:cubicBezTo>
                  <a:pt x="2739" y="357"/>
                  <a:pt x="2851" y="321"/>
                  <a:pt x="2854" y="182"/>
                </a:cubicBezTo>
                <a:cubicBezTo>
                  <a:pt x="2856" y="43"/>
                  <a:pt x="2755" y="0"/>
                  <a:pt x="2667" y="0"/>
                </a:cubicBezTo>
                <a:cubicBezTo>
                  <a:pt x="2579" y="0"/>
                  <a:pt x="95" y="5"/>
                  <a:pt x="0" y="5"/>
                </a:cubicBezTo>
                <a:close/>
              </a:path>
            </a:pathLst>
          </a:custGeom>
          <a:gradFill rotWithShape="1">
            <a:gsLst>
              <a:gs pos="0">
                <a:srgbClr val="2A2A7D"/>
              </a:gs>
              <a:gs pos="50000">
                <a:schemeClr val="accent2"/>
              </a:gs>
              <a:gs pos="100000">
                <a:srgbClr val="2A2A7D"/>
              </a:gs>
            </a:gsLst>
            <a:lin ang="5400000" scaled="1"/>
          </a:gradFill>
          <a:ln w="28575">
            <a:solidFill>
              <a:schemeClr val="bg2"/>
            </a:solidFill>
            <a:round/>
          </a:ln>
          <a:effectLst>
            <a:outerShdw dist="35921" dir="2700000" algn="ctr" rotWithShape="0">
              <a:schemeClr val="bg2"/>
            </a:outerShdw>
          </a:effec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3" name="文本框 4106" title=""/>
          <p:cNvSpPr txBox="1">
            <a:spLocks noChangeArrowheads="1"/>
          </p:cNvSpPr>
          <p:nvPr/>
        </p:nvSpPr>
        <p:spPr bwMode="auto">
          <a:xfrm>
            <a:off x="736600" y="2001838"/>
            <a:ext cx="2917825" cy="64516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333333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sym typeface="楷体" panose="02010609060101010101" charset="-122"/>
              </a:rPr>
              <a:t>1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sym typeface="楷体" panose="02010609060101010101" charset="-122"/>
              </a:rPr>
              <a:t>、讨论主题</a:t>
            </a:r>
            <a:endParaRPr lang="zh-CN" altLang="en-US" sz="36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sym typeface="楷体" panose="02010609060101010101" charset="-122"/>
            </a:endParaRPr>
          </a:p>
        </p:txBody>
      </p:sp>
      <p:grpSp>
        <p:nvGrpSpPr>
          <p:cNvPr id="10244" name="组合 5126" title=""/>
          <p:cNvGrpSpPr/>
          <p:nvPr/>
        </p:nvGrpSpPr>
        <p:grpSpPr>
          <a:xfrm>
            <a:off x="161925" y="417513"/>
            <a:ext cx="4846638" cy="1365250"/>
            <a:chExt cx="1814" cy="577"/>
          </a:xfrm>
        </p:grpSpPr>
        <p:sp>
          <p:nvSpPr>
            <p:cNvPr id="10245" name="圆角矩形 5127"/>
            <p:cNvSpPr>
              <a:spLocks noChangeArrowheads="1"/>
            </p:cNvSpPr>
            <p:nvPr/>
          </p:nvSpPr>
          <p:spPr bwMode="auto">
            <a:xfrm>
              <a:off x="240" y="75"/>
              <a:ext cx="1574" cy="417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rgbClr val="F1F8F9"/>
                </a:gs>
                <a:gs pos="100000">
                  <a:schemeClr val="accent1"/>
                </a:gs>
              </a:gsLst>
              <a:lin ang="5400000" scaled="1"/>
            </a:gradFill>
            <a:ln w="12700">
              <a:solidFill>
                <a:schemeClr val="bg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菱形 5128"/>
            <p:cNvSpPr>
              <a:spLocks noChangeArrowheads="1"/>
            </p:cNvSpPr>
            <p:nvPr/>
          </p:nvSpPr>
          <p:spPr bwMode="auto">
            <a:xfrm>
              <a:off x="0" y="0"/>
              <a:ext cx="570" cy="577"/>
            </a:xfrm>
            <a:prstGeom prst="diamond">
              <a:avLst/>
            </a:prstGeom>
            <a:solidFill>
              <a:schemeClr val="accent1"/>
            </a:solidFill>
            <a:ln w="25400">
              <a:solidFill>
                <a:schemeClr val="bg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" name="文本框 5129"/>
            <p:cNvSpPr txBox="1"/>
            <p:nvPr/>
          </p:nvSpPr>
          <p:spPr>
            <a:xfrm>
              <a:off x="411" y="89"/>
              <a:ext cx="1326" cy="3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 b="1" noProof="1">
                  <a:solidFill>
                    <a:srgbClr val="C0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展示内容</a:t>
              </a:r>
              <a:endParaRPr lang="zh-CN" altLang="en-US" sz="5400" b="1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248" name="文本框 5130"/>
            <p:cNvSpPr txBox="1">
              <a:spLocks noChangeArrowheads="1"/>
            </p:cNvSpPr>
            <p:nvPr/>
          </p:nvSpPr>
          <p:spPr bwMode="auto">
            <a:xfrm>
              <a:off x="174" y="75"/>
              <a:ext cx="223" cy="3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>
                  <a:latin typeface="微软雅黑" panose="020b0503020204020204" pitchFamily="34" charset="-122"/>
                  <a:ea typeface="微软雅黑" panose="020b0503020204020204" pitchFamily="34" charset="-122"/>
                </a:rPr>
                <a:t>一</a:t>
              </a:r>
              <a:endParaRPr lang="zh-CN" altLang="en-US" sz="5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0249" name="组合 29697" title=""/>
          <p:cNvGrpSpPr/>
          <p:nvPr/>
        </p:nvGrpSpPr>
        <p:grpSpPr>
          <a:xfrm>
            <a:off x="1468438" y="2257425"/>
            <a:ext cx="6030912" cy="3638550"/>
            <a:chOff x="163" y="542"/>
            <a:chExt cx="2771" cy="1852"/>
          </a:xfrm>
        </p:grpSpPr>
        <p:sp>
          <p:nvSpPr>
            <p:cNvPr id="10250" name="椭圆 29698"/>
            <p:cNvSpPr>
              <a:spLocks noChangeArrowheads="1"/>
            </p:cNvSpPr>
            <p:nvPr/>
          </p:nvSpPr>
          <p:spPr bwMode="auto">
            <a:xfrm>
              <a:off x="2466" y="542"/>
              <a:ext cx="468" cy="130"/>
            </a:xfrm>
            <a:prstGeom prst="ellipse">
              <a:avLst/>
            </a:prstGeom>
            <a:gradFill rotWithShape="1">
              <a:gsLst>
                <a:gs pos="0">
                  <a:srgbClr val="B2B2B2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zh-CN"/>
            </a:p>
          </p:txBody>
        </p:sp>
        <p:sp>
          <p:nvSpPr>
            <p:cNvPr id="10251" name="椭圆 29699"/>
            <p:cNvSpPr>
              <a:spLocks noChangeArrowheads="1"/>
            </p:cNvSpPr>
            <p:nvPr/>
          </p:nvSpPr>
          <p:spPr bwMode="auto">
            <a:xfrm>
              <a:off x="1656" y="1604"/>
              <a:ext cx="792" cy="220"/>
            </a:xfrm>
            <a:prstGeom prst="ellipse">
              <a:avLst/>
            </a:prstGeom>
            <a:gradFill rotWithShape="1">
              <a:gsLst>
                <a:gs pos="0">
                  <a:srgbClr val="B2B2B2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zh-CN"/>
            </a:p>
          </p:txBody>
        </p:sp>
        <p:sp>
          <p:nvSpPr>
            <p:cNvPr id="10252" name="椭圆 29700"/>
            <p:cNvSpPr>
              <a:spLocks noChangeArrowheads="1"/>
            </p:cNvSpPr>
            <p:nvPr/>
          </p:nvSpPr>
          <p:spPr bwMode="auto">
            <a:xfrm>
              <a:off x="163" y="2075"/>
              <a:ext cx="1149" cy="319"/>
            </a:xfrm>
            <a:prstGeom prst="ellipse">
              <a:avLst/>
            </a:prstGeom>
            <a:gradFill rotWithShape="1">
              <a:gsLst>
                <a:gs pos="0">
                  <a:srgbClr val="B2B2B2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zh-CN"/>
            </a:p>
          </p:txBody>
        </p:sp>
        <p:sp>
          <p:nvSpPr>
            <p:cNvPr id="10253" name="椭圆 29701"/>
            <p:cNvSpPr>
              <a:spLocks noChangeArrowheads="1"/>
            </p:cNvSpPr>
            <p:nvPr/>
          </p:nvSpPr>
          <p:spPr bwMode="auto">
            <a:xfrm>
              <a:off x="1561" y="1565"/>
              <a:ext cx="933" cy="259"/>
            </a:xfrm>
            <a:prstGeom prst="ellipse">
              <a:avLst/>
            </a:prstGeom>
            <a:gradFill rotWithShape="1">
              <a:gsLst>
                <a:gs pos="0">
                  <a:srgbClr val="B2B2B2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zh-CN"/>
            </a:p>
          </p:txBody>
        </p:sp>
        <p:sp>
          <p:nvSpPr>
            <p:cNvPr id="10254" name="矩形 29703"/>
            <p:cNvSpPr>
              <a:spLocks noChangeArrowheads="1"/>
            </p:cNvSpPr>
            <p:nvPr/>
          </p:nvSpPr>
          <p:spPr bwMode="auto">
            <a:xfrm rot="-743917">
              <a:off x="1186" y="1467"/>
              <a:ext cx="636" cy="109"/>
            </a:xfrm>
            <a:prstGeom prst="rect">
              <a:avLst/>
            </a:prstGeom>
            <a:gradFill rotWithShape="1">
              <a:gsLst>
                <a:gs pos="0">
                  <a:srgbClr val="454545"/>
                </a:gs>
                <a:gs pos="50000">
                  <a:srgbClr val="969696"/>
                </a:gs>
                <a:gs pos="100000">
                  <a:srgbClr val="454545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255" name="组合 29704"/>
            <p:cNvGrpSpPr/>
            <p:nvPr/>
          </p:nvGrpSpPr>
          <p:grpSpPr>
            <a:xfrm>
              <a:off x="1521" y="585"/>
              <a:ext cx="1014" cy="1002"/>
              <a:chOff x="0" y="167"/>
              <a:chExt cx="1014" cy="1002"/>
            </a:xfrm>
          </p:grpSpPr>
          <p:grpSp>
            <p:nvGrpSpPr>
              <p:cNvPr id="10256" name="组合 29706"/>
              <p:cNvGrpSpPr/>
              <p:nvPr/>
            </p:nvGrpSpPr>
            <p:grpSpPr>
              <a:xfrm>
                <a:off x="0" y="167"/>
                <a:ext cx="1014" cy="1002"/>
                <a:chExt cx="1680" cy="1680"/>
              </a:xfrm>
            </p:grpSpPr>
            <p:sp>
              <p:nvSpPr>
                <p:cNvPr id="10257" name="椭圆 29707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1680" cy="1680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folHlink"/>
                    </a:gs>
                    <a:gs pos="100000">
                      <a:srgbClr val="253200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258" name="未知"/>
                <p:cNvSpPr>
                  <a:spLocks noChangeArrowheads="1"/>
                </p:cNvSpPr>
                <p:nvPr/>
              </p:nvSpPr>
              <p:spPr bwMode="auto">
                <a:xfrm>
                  <a:off x="192" y="28"/>
                  <a:ext cx="1296" cy="634"/>
                </a:xfrm>
                <a:custGeom>
                  <a:gdLst>
                    <a:gd name="T0" fmla="*/ 1301 w 1321"/>
                    <a:gd name="T1" fmla="*/ 401 h 712"/>
                    <a:gd name="T2" fmla="*/ 1317 w 1321"/>
                    <a:gd name="T3" fmla="*/ 442 h 712"/>
                    <a:gd name="T4" fmla="*/ 1321 w 1321"/>
                    <a:gd name="T5" fmla="*/ 481 h 712"/>
                    <a:gd name="T6" fmla="*/ 1315 w 1321"/>
                    <a:gd name="T7" fmla="*/ 516 h 712"/>
                    <a:gd name="T8" fmla="*/ 1298 w 1321"/>
                    <a:gd name="T9" fmla="*/ 550 h 712"/>
                    <a:gd name="T10" fmla="*/ 1272 w 1321"/>
                    <a:gd name="T11" fmla="*/ 579 h 712"/>
                    <a:gd name="T12" fmla="*/ 1239 w 1321"/>
                    <a:gd name="T13" fmla="*/ 604 h 712"/>
                    <a:gd name="T14" fmla="*/ 1196 w 1321"/>
                    <a:gd name="T15" fmla="*/ 628 h 712"/>
                    <a:gd name="T16" fmla="*/ 1147 w 1321"/>
                    <a:gd name="T17" fmla="*/ 649 h 712"/>
                    <a:gd name="T18" fmla="*/ 1092 w 1321"/>
                    <a:gd name="T19" fmla="*/ 667 h 712"/>
                    <a:gd name="T20" fmla="*/ 1031 w 1321"/>
                    <a:gd name="T21" fmla="*/ 683 h 712"/>
                    <a:gd name="T22" fmla="*/ 967 w 1321"/>
                    <a:gd name="T23" fmla="*/ 694 h 712"/>
                    <a:gd name="T24" fmla="*/ 896 w 1321"/>
                    <a:gd name="T25" fmla="*/ 704 h 712"/>
                    <a:gd name="T26" fmla="*/ 824 w 1321"/>
                    <a:gd name="T27" fmla="*/ 710 h 712"/>
                    <a:gd name="T28" fmla="*/ 795 w 1321"/>
                    <a:gd name="T29" fmla="*/ 712 h 712"/>
                    <a:gd name="T30" fmla="*/ 476 w 1321"/>
                    <a:gd name="T31" fmla="*/ 712 h 712"/>
                    <a:gd name="T32" fmla="*/ 472 w 1321"/>
                    <a:gd name="T33" fmla="*/ 712 h 712"/>
                    <a:gd name="T34" fmla="*/ 409 w 1321"/>
                    <a:gd name="T35" fmla="*/ 708 h 712"/>
                    <a:gd name="T36" fmla="*/ 348 w 1321"/>
                    <a:gd name="T37" fmla="*/ 704 h 712"/>
                    <a:gd name="T38" fmla="*/ 290 w 1321"/>
                    <a:gd name="T39" fmla="*/ 696 h 712"/>
                    <a:gd name="T40" fmla="*/ 235 w 1321"/>
                    <a:gd name="T41" fmla="*/ 689 h 712"/>
                    <a:gd name="T42" fmla="*/ 186 w 1321"/>
                    <a:gd name="T43" fmla="*/ 677 h 712"/>
                    <a:gd name="T44" fmla="*/ 141 w 1321"/>
                    <a:gd name="T45" fmla="*/ 663 h 712"/>
                    <a:gd name="T46" fmla="*/ 102 w 1321"/>
                    <a:gd name="T47" fmla="*/ 648 h 712"/>
                    <a:gd name="T48" fmla="*/ 67 w 1321"/>
                    <a:gd name="T49" fmla="*/ 630 h 712"/>
                    <a:gd name="T50" fmla="*/ 39 w 1321"/>
                    <a:gd name="T51" fmla="*/ 608 h 712"/>
                    <a:gd name="T52" fmla="*/ 18 w 1321"/>
                    <a:gd name="T53" fmla="*/ 583 h 712"/>
                    <a:gd name="T54" fmla="*/ 6 w 1321"/>
                    <a:gd name="T55" fmla="*/ 554 h 712"/>
                    <a:gd name="T56" fmla="*/ 0 w 1321"/>
                    <a:gd name="T57" fmla="*/ 524 h 712"/>
                    <a:gd name="T58" fmla="*/ 0 w 1321"/>
                    <a:gd name="T59" fmla="*/ 520 h 712"/>
                    <a:gd name="T60" fmla="*/ 4 w 1321"/>
                    <a:gd name="T61" fmla="*/ 487 h 712"/>
                    <a:gd name="T62" fmla="*/ 16 w 1321"/>
                    <a:gd name="T63" fmla="*/ 446 h 712"/>
                    <a:gd name="T64" fmla="*/ 51 w 1321"/>
                    <a:gd name="T65" fmla="*/ 370 h 712"/>
                    <a:gd name="T66" fmla="*/ 94 w 1321"/>
                    <a:gd name="T67" fmla="*/ 299 h 712"/>
                    <a:gd name="T68" fmla="*/ 147 w 1321"/>
                    <a:gd name="T69" fmla="*/ 235 h 712"/>
                    <a:gd name="T70" fmla="*/ 204 w 1321"/>
                    <a:gd name="T71" fmla="*/ 176 h 712"/>
                    <a:gd name="T72" fmla="*/ 270 w 1321"/>
                    <a:gd name="T73" fmla="*/ 125 h 712"/>
                    <a:gd name="T74" fmla="*/ 341 w 1321"/>
                    <a:gd name="T75" fmla="*/ 82 h 712"/>
                    <a:gd name="T76" fmla="*/ 415 w 1321"/>
                    <a:gd name="T77" fmla="*/ 47 h 712"/>
                    <a:gd name="T78" fmla="*/ 497 w 1321"/>
                    <a:gd name="T79" fmla="*/ 21 h 712"/>
                    <a:gd name="T80" fmla="*/ 581 w 1321"/>
                    <a:gd name="T81" fmla="*/ 6 h 712"/>
                    <a:gd name="T82" fmla="*/ 667 w 1321"/>
                    <a:gd name="T83" fmla="*/ 0 h 712"/>
                    <a:gd name="T84" fmla="*/ 667 w 1321"/>
                    <a:gd name="T85" fmla="*/ 0 h 712"/>
                    <a:gd name="T86" fmla="*/ 759 w 1321"/>
                    <a:gd name="T87" fmla="*/ 6 h 712"/>
                    <a:gd name="T88" fmla="*/ 847 w 1321"/>
                    <a:gd name="T89" fmla="*/ 23 h 712"/>
                    <a:gd name="T90" fmla="*/ 932 w 1321"/>
                    <a:gd name="T91" fmla="*/ 53 h 712"/>
                    <a:gd name="T92" fmla="*/ 1010 w 1321"/>
                    <a:gd name="T93" fmla="*/ 90 h 712"/>
                    <a:gd name="T94" fmla="*/ 1082 w 1321"/>
                    <a:gd name="T95" fmla="*/ 137 h 712"/>
                    <a:gd name="T96" fmla="*/ 1149 w 1321"/>
                    <a:gd name="T97" fmla="*/ 194 h 712"/>
                    <a:gd name="T98" fmla="*/ 1208 w 1321"/>
                    <a:gd name="T99" fmla="*/ 256 h 712"/>
                    <a:gd name="T100" fmla="*/ 1258 w 1321"/>
                    <a:gd name="T101" fmla="*/ 325 h 712"/>
                    <a:gd name="T102" fmla="*/ 1301 w 1321"/>
                    <a:gd name="T103" fmla="*/ 401 h 712"/>
                    <a:gd name="T104" fmla="*/ 1301 w 1321"/>
                    <a:gd name="T105" fmla="*/ 401 h 7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1321" h="712">
                      <a:moveTo>
                        <a:pt x="1301" y="401"/>
                      </a:moveTo>
                      <a:lnTo>
                        <a:pt x="1317" y="442"/>
                      </a:lnTo>
                      <a:lnTo>
                        <a:pt x="1321" y="481"/>
                      </a:lnTo>
                      <a:lnTo>
                        <a:pt x="1315" y="516"/>
                      </a:lnTo>
                      <a:lnTo>
                        <a:pt x="1298" y="550"/>
                      </a:lnTo>
                      <a:lnTo>
                        <a:pt x="1272" y="579"/>
                      </a:lnTo>
                      <a:lnTo>
                        <a:pt x="1239" y="604"/>
                      </a:lnTo>
                      <a:lnTo>
                        <a:pt x="1196" y="628"/>
                      </a:lnTo>
                      <a:lnTo>
                        <a:pt x="1147" y="649"/>
                      </a:lnTo>
                      <a:lnTo>
                        <a:pt x="1092" y="667"/>
                      </a:lnTo>
                      <a:lnTo>
                        <a:pt x="1031" y="683"/>
                      </a:lnTo>
                      <a:lnTo>
                        <a:pt x="967" y="694"/>
                      </a:lnTo>
                      <a:lnTo>
                        <a:pt x="896" y="704"/>
                      </a:lnTo>
                      <a:lnTo>
                        <a:pt x="824" y="710"/>
                      </a:lnTo>
                      <a:lnTo>
                        <a:pt x="795" y="712"/>
                      </a:lnTo>
                      <a:lnTo>
                        <a:pt x="476" y="712"/>
                      </a:lnTo>
                      <a:lnTo>
                        <a:pt x="472" y="712"/>
                      </a:lnTo>
                      <a:lnTo>
                        <a:pt x="409" y="708"/>
                      </a:lnTo>
                      <a:lnTo>
                        <a:pt x="348" y="704"/>
                      </a:lnTo>
                      <a:lnTo>
                        <a:pt x="290" y="696"/>
                      </a:lnTo>
                      <a:lnTo>
                        <a:pt x="235" y="689"/>
                      </a:lnTo>
                      <a:lnTo>
                        <a:pt x="186" y="677"/>
                      </a:lnTo>
                      <a:lnTo>
                        <a:pt x="141" y="663"/>
                      </a:lnTo>
                      <a:lnTo>
                        <a:pt x="102" y="648"/>
                      </a:lnTo>
                      <a:lnTo>
                        <a:pt x="67" y="630"/>
                      </a:lnTo>
                      <a:lnTo>
                        <a:pt x="39" y="608"/>
                      </a:lnTo>
                      <a:lnTo>
                        <a:pt x="18" y="583"/>
                      </a:lnTo>
                      <a:lnTo>
                        <a:pt x="6" y="554"/>
                      </a:lnTo>
                      <a:lnTo>
                        <a:pt x="0" y="524"/>
                      </a:lnTo>
                      <a:lnTo>
                        <a:pt x="0" y="520"/>
                      </a:lnTo>
                      <a:lnTo>
                        <a:pt x="4" y="487"/>
                      </a:lnTo>
                      <a:lnTo>
                        <a:pt x="16" y="446"/>
                      </a:lnTo>
                      <a:lnTo>
                        <a:pt x="51" y="370"/>
                      </a:lnTo>
                      <a:lnTo>
                        <a:pt x="94" y="299"/>
                      </a:lnTo>
                      <a:lnTo>
                        <a:pt x="147" y="235"/>
                      </a:lnTo>
                      <a:lnTo>
                        <a:pt x="204" y="176"/>
                      </a:lnTo>
                      <a:lnTo>
                        <a:pt x="270" y="125"/>
                      </a:lnTo>
                      <a:lnTo>
                        <a:pt x="341" y="82"/>
                      </a:lnTo>
                      <a:lnTo>
                        <a:pt x="415" y="47"/>
                      </a:lnTo>
                      <a:lnTo>
                        <a:pt x="497" y="21"/>
                      </a:lnTo>
                      <a:lnTo>
                        <a:pt x="581" y="6"/>
                      </a:lnTo>
                      <a:lnTo>
                        <a:pt x="667" y="0"/>
                      </a:lnTo>
                      <a:lnTo>
                        <a:pt x="759" y="6"/>
                      </a:lnTo>
                      <a:lnTo>
                        <a:pt x="847" y="23"/>
                      </a:lnTo>
                      <a:lnTo>
                        <a:pt x="932" y="53"/>
                      </a:lnTo>
                      <a:lnTo>
                        <a:pt x="1010" y="90"/>
                      </a:lnTo>
                      <a:lnTo>
                        <a:pt x="1082" y="137"/>
                      </a:lnTo>
                      <a:lnTo>
                        <a:pt x="1149" y="194"/>
                      </a:lnTo>
                      <a:lnTo>
                        <a:pt x="1208" y="256"/>
                      </a:lnTo>
                      <a:lnTo>
                        <a:pt x="1258" y="325"/>
                      </a:lnTo>
                      <a:lnTo>
                        <a:pt x="1301" y="401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/>
                    </a:gs>
                    <a:gs pos="100000">
                      <a:schemeClr val="folHlink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9710" name="文本框 29709"/>
              <p:cNvSpPr txBox="1"/>
              <p:nvPr/>
            </p:nvSpPr>
            <p:spPr>
              <a:xfrm>
                <a:off x="47" y="466"/>
                <a:ext cx="884" cy="39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zh-CN" altLang="en-US" sz="4400" b="1" noProof="1">
                    <a:solidFill>
                      <a:srgbClr val="FFFFFF"/>
                    </a:solidFill>
                    <a:effectLst>
                      <a:outerShdw blurRad="38100" dist="38100" dir="2700000">
                        <a:srgbClr val="C0C0C0"/>
                      </a:outerShdw>
                    </a:effectLst>
                  </a:rPr>
                  <a:t>主  题</a:t>
                </a:r>
                <a:endParaRPr lang="zh-CN" altLang="en-US" sz="4400" b="1" noProof="1">
                  <a:solidFill>
                    <a:srgbClr val="FFFFFF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endParaRPr>
              </a:p>
            </p:txBody>
          </p:sp>
        </p:grpSp>
        <p:grpSp>
          <p:nvGrpSpPr>
            <p:cNvPr id="10260" name="组合 29715"/>
            <p:cNvGrpSpPr/>
            <p:nvPr/>
          </p:nvGrpSpPr>
          <p:grpSpPr>
            <a:xfrm>
              <a:off x="188" y="1202"/>
              <a:ext cx="1131" cy="1128"/>
              <a:chOff x="188" y="367"/>
              <a:chExt cx="1132" cy="1128"/>
            </a:xfrm>
          </p:grpSpPr>
          <p:grpSp>
            <p:nvGrpSpPr>
              <p:cNvPr id="10261" name="组合 29716"/>
              <p:cNvGrpSpPr/>
              <p:nvPr/>
            </p:nvGrpSpPr>
            <p:grpSpPr>
              <a:xfrm>
                <a:off x="188" y="367"/>
                <a:ext cx="1098" cy="1128"/>
                <a:chOff x="288" y="547"/>
                <a:chExt cx="1680" cy="1680"/>
              </a:xfrm>
            </p:grpSpPr>
            <p:sp>
              <p:nvSpPr>
                <p:cNvPr id="10262" name="椭圆 29717"/>
                <p:cNvSpPr>
                  <a:spLocks noChangeArrowheads="1"/>
                </p:cNvSpPr>
                <p:nvPr/>
              </p:nvSpPr>
              <p:spPr bwMode="auto">
                <a:xfrm>
                  <a:off x="288" y="547"/>
                  <a:ext cx="1680" cy="1680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accent2"/>
                    </a:gs>
                    <a:gs pos="100000">
                      <a:srgbClr val="25256F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263" name="未知"/>
                <p:cNvSpPr>
                  <a:spLocks noChangeArrowheads="1"/>
                </p:cNvSpPr>
                <p:nvPr/>
              </p:nvSpPr>
              <p:spPr bwMode="auto">
                <a:xfrm>
                  <a:off x="433" y="585"/>
                  <a:ext cx="1296" cy="634"/>
                </a:xfrm>
                <a:custGeom>
                  <a:gdLst>
                    <a:gd name="T0" fmla="*/ 1301 w 1321"/>
                    <a:gd name="T1" fmla="*/ 401 h 712"/>
                    <a:gd name="T2" fmla="*/ 1317 w 1321"/>
                    <a:gd name="T3" fmla="*/ 442 h 712"/>
                    <a:gd name="T4" fmla="*/ 1321 w 1321"/>
                    <a:gd name="T5" fmla="*/ 481 h 712"/>
                    <a:gd name="T6" fmla="*/ 1315 w 1321"/>
                    <a:gd name="T7" fmla="*/ 516 h 712"/>
                    <a:gd name="T8" fmla="*/ 1298 w 1321"/>
                    <a:gd name="T9" fmla="*/ 550 h 712"/>
                    <a:gd name="T10" fmla="*/ 1272 w 1321"/>
                    <a:gd name="T11" fmla="*/ 579 h 712"/>
                    <a:gd name="T12" fmla="*/ 1239 w 1321"/>
                    <a:gd name="T13" fmla="*/ 604 h 712"/>
                    <a:gd name="T14" fmla="*/ 1196 w 1321"/>
                    <a:gd name="T15" fmla="*/ 628 h 712"/>
                    <a:gd name="T16" fmla="*/ 1147 w 1321"/>
                    <a:gd name="T17" fmla="*/ 649 h 712"/>
                    <a:gd name="T18" fmla="*/ 1092 w 1321"/>
                    <a:gd name="T19" fmla="*/ 667 h 712"/>
                    <a:gd name="T20" fmla="*/ 1031 w 1321"/>
                    <a:gd name="T21" fmla="*/ 683 h 712"/>
                    <a:gd name="T22" fmla="*/ 967 w 1321"/>
                    <a:gd name="T23" fmla="*/ 694 h 712"/>
                    <a:gd name="T24" fmla="*/ 896 w 1321"/>
                    <a:gd name="T25" fmla="*/ 704 h 712"/>
                    <a:gd name="T26" fmla="*/ 824 w 1321"/>
                    <a:gd name="T27" fmla="*/ 710 h 712"/>
                    <a:gd name="T28" fmla="*/ 795 w 1321"/>
                    <a:gd name="T29" fmla="*/ 712 h 712"/>
                    <a:gd name="T30" fmla="*/ 476 w 1321"/>
                    <a:gd name="T31" fmla="*/ 712 h 712"/>
                    <a:gd name="T32" fmla="*/ 472 w 1321"/>
                    <a:gd name="T33" fmla="*/ 712 h 712"/>
                    <a:gd name="T34" fmla="*/ 409 w 1321"/>
                    <a:gd name="T35" fmla="*/ 708 h 712"/>
                    <a:gd name="T36" fmla="*/ 348 w 1321"/>
                    <a:gd name="T37" fmla="*/ 704 h 712"/>
                    <a:gd name="T38" fmla="*/ 290 w 1321"/>
                    <a:gd name="T39" fmla="*/ 696 h 712"/>
                    <a:gd name="T40" fmla="*/ 235 w 1321"/>
                    <a:gd name="T41" fmla="*/ 689 h 712"/>
                    <a:gd name="T42" fmla="*/ 186 w 1321"/>
                    <a:gd name="T43" fmla="*/ 677 h 712"/>
                    <a:gd name="T44" fmla="*/ 141 w 1321"/>
                    <a:gd name="T45" fmla="*/ 663 h 712"/>
                    <a:gd name="T46" fmla="*/ 102 w 1321"/>
                    <a:gd name="T47" fmla="*/ 648 h 712"/>
                    <a:gd name="T48" fmla="*/ 67 w 1321"/>
                    <a:gd name="T49" fmla="*/ 630 h 712"/>
                    <a:gd name="T50" fmla="*/ 39 w 1321"/>
                    <a:gd name="T51" fmla="*/ 608 h 712"/>
                    <a:gd name="T52" fmla="*/ 18 w 1321"/>
                    <a:gd name="T53" fmla="*/ 583 h 712"/>
                    <a:gd name="T54" fmla="*/ 6 w 1321"/>
                    <a:gd name="T55" fmla="*/ 554 h 712"/>
                    <a:gd name="T56" fmla="*/ 0 w 1321"/>
                    <a:gd name="T57" fmla="*/ 524 h 712"/>
                    <a:gd name="T58" fmla="*/ 0 w 1321"/>
                    <a:gd name="T59" fmla="*/ 520 h 712"/>
                    <a:gd name="T60" fmla="*/ 4 w 1321"/>
                    <a:gd name="T61" fmla="*/ 487 h 712"/>
                    <a:gd name="T62" fmla="*/ 16 w 1321"/>
                    <a:gd name="T63" fmla="*/ 446 h 712"/>
                    <a:gd name="T64" fmla="*/ 51 w 1321"/>
                    <a:gd name="T65" fmla="*/ 370 h 712"/>
                    <a:gd name="T66" fmla="*/ 94 w 1321"/>
                    <a:gd name="T67" fmla="*/ 299 h 712"/>
                    <a:gd name="T68" fmla="*/ 147 w 1321"/>
                    <a:gd name="T69" fmla="*/ 235 h 712"/>
                    <a:gd name="T70" fmla="*/ 204 w 1321"/>
                    <a:gd name="T71" fmla="*/ 176 h 712"/>
                    <a:gd name="T72" fmla="*/ 270 w 1321"/>
                    <a:gd name="T73" fmla="*/ 125 h 712"/>
                    <a:gd name="T74" fmla="*/ 341 w 1321"/>
                    <a:gd name="T75" fmla="*/ 82 h 712"/>
                    <a:gd name="T76" fmla="*/ 415 w 1321"/>
                    <a:gd name="T77" fmla="*/ 47 h 712"/>
                    <a:gd name="T78" fmla="*/ 497 w 1321"/>
                    <a:gd name="T79" fmla="*/ 21 h 712"/>
                    <a:gd name="T80" fmla="*/ 581 w 1321"/>
                    <a:gd name="T81" fmla="*/ 6 h 712"/>
                    <a:gd name="T82" fmla="*/ 667 w 1321"/>
                    <a:gd name="T83" fmla="*/ 0 h 712"/>
                    <a:gd name="T84" fmla="*/ 667 w 1321"/>
                    <a:gd name="T85" fmla="*/ 0 h 712"/>
                    <a:gd name="T86" fmla="*/ 759 w 1321"/>
                    <a:gd name="T87" fmla="*/ 6 h 712"/>
                    <a:gd name="T88" fmla="*/ 847 w 1321"/>
                    <a:gd name="T89" fmla="*/ 23 h 712"/>
                    <a:gd name="T90" fmla="*/ 932 w 1321"/>
                    <a:gd name="T91" fmla="*/ 53 h 712"/>
                    <a:gd name="T92" fmla="*/ 1010 w 1321"/>
                    <a:gd name="T93" fmla="*/ 90 h 712"/>
                    <a:gd name="T94" fmla="*/ 1082 w 1321"/>
                    <a:gd name="T95" fmla="*/ 137 h 712"/>
                    <a:gd name="T96" fmla="*/ 1149 w 1321"/>
                    <a:gd name="T97" fmla="*/ 194 h 712"/>
                    <a:gd name="T98" fmla="*/ 1208 w 1321"/>
                    <a:gd name="T99" fmla="*/ 256 h 712"/>
                    <a:gd name="T100" fmla="*/ 1258 w 1321"/>
                    <a:gd name="T101" fmla="*/ 325 h 712"/>
                    <a:gd name="T102" fmla="*/ 1301 w 1321"/>
                    <a:gd name="T103" fmla="*/ 401 h 712"/>
                    <a:gd name="T104" fmla="*/ 1301 w 1321"/>
                    <a:gd name="T105" fmla="*/ 401 h 7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1321" h="712">
                      <a:moveTo>
                        <a:pt x="1301" y="401"/>
                      </a:moveTo>
                      <a:lnTo>
                        <a:pt x="1317" y="442"/>
                      </a:lnTo>
                      <a:lnTo>
                        <a:pt x="1321" y="481"/>
                      </a:lnTo>
                      <a:lnTo>
                        <a:pt x="1315" y="516"/>
                      </a:lnTo>
                      <a:lnTo>
                        <a:pt x="1298" y="550"/>
                      </a:lnTo>
                      <a:lnTo>
                        <a:pt x="1272" y="579"/>
                      </a:lnTo>
                      <a:lnTo>
                        <a:pt x="1239" y="604"/>
                      </a:lnTo>
                      <a:lnTo>
                        <a:pt x="1196" y="628"/>
                      </a:lnTo>
                      <a:lnTo>
                        <a:pt x="1147" y="649"/>
                      </a:lnTo>
                      <a:lnTo>
                        <a:pt x="1092" y="667"/>
                      </a:lnTo>
                      <a:lnTo>
                        <a:pt x="1031" y="683"/>
                      </a:lnTo>
                      <a:lnTo>
                        <a:pt x="967" y="694"/>
                      </a:lnTo>
                      <a:lnTo>
                        <a:pt x="896" y="704"/>
                      </a:lnTo>
                      <a:lnTo>
                        <a:pt x="824" y="710"/>
                      </a:lnTo>
                      <a:lnTo>
                        <a:pt x="795" y="712"/>
                      </a:lnTo>
                      <a:lnTo>
                        <a:pt x="476" y="712"/>
                      </a:lnTo>
                      <a:lnTo>
                        <a:pt x="472" y="712"/>
                      </a:lnTo>
                      <a:lnTo>
                        <a:pt x="409" y="708"/>
                      </a:lnTo>
                      <a:lnTo>
                        <a:pt x="348" y="704"/>
                      </a:lnTo>
                      <a:lnTo>
                        <a:pt x="290" y="696"/>
                      </a:lnTo>
                      <a:lnTo>
                        <a:pt x="235" y="689"/>
                      </a:lnTo>
                      <a:lnTo>
                        <a:pt x="186" y="677"/>
                      </a:lnTo>
                      <a:lnTo>
                        <a:pt x="141" y="663"/>
                      </a:lnTo>
                      <a:lnTo>
                        <a:pt x="102" y="648"/>
                      </a:lnTo>
                      <a:lnTo>
                        <a:pt x="67" y="630"/>
                      </a:lnTo>
                      <a:lnTo>
                        <a:pt x="39" y="608"/>
                      </a:lnTo>
                      <a:lnTo>
                        <a:pt x="18" y="583"/>
                      </a:lnTo>
                      <a:lnTo>
                        <a:pt x="6" y="554"/>
                      </a:lnTo>
                      <a:lnTo>
                        <a:pt x="0" y="524"/>
                      </a:lnTo>
                      <a:lnTo>
                        <a:pt x="0" y="520"/>
                      </a:lnTo>
                      <a:lnTo>
                        <a:pt x="4" y="487"/>
                      </a:lnTo>
                      <a:lnTo>
                        <a:pt x="16" y="446"/>
                      </a:lnTo>
                      <a:lnTo>
                        <a:pt x="51" y="370"/>
                      </a:lnTo>
                      <a:lnTo>
                        <a:pt x="94" y="299"/>
                      </a:lnTo>
                      <a:lnTo>
                        <a:pt x="147" y="235"/>
                      </a:lnTo>
                      <a:lnTo>
                        <a:pt x="204" y="176"/>
                      </a:lnTo>
                      <a:lnTo>
                        <a:pt x="270" y="125"/>
                      </a:lnTo>
                      <a:lnTo>
                        <a:pt x="341" y="82"/>
                      </a:lnTo>
                      <a:lnTo>
                        <a:pt x="415" y="47"/>
                      </a:lnTo>
                      <a:lnTo>
                        <a:pt x="497" y="21"/>
                      </a:lnTo>
                      <a:lnTo>
                        <a:pt x="581" y="6"/>
                      </a:lnTo>
                      <a:lnTo>
                        <a:pt x="667" y="0"/>
                      </a:lnTo>
                      <a:lnTo>
                        <a:pt x="759" y="6"/>
                      </a:lnTo>
                      <a:lnTo>
                        <a:pt x="847" y="23"/>
                      </a:lnTo>
                      <a:lnTo>
                        <a:pt x="932" y="53"/>
                      </a:lnTo>
                      <a:lnTo>
                        <a:pt x="1010" y="90"/>
                      </a:lnTo>
                      <a:lnTo>
                        <a:pt x="1082" y="137"/>
                      </a:lnTo>
                      <a:lnTo>
                        <a:pt x="1149" y="194"/>
                      </a:lnTo>
                      <a:lnTo>
                        <a:pt x="1208" y="256"/>
                      </a:lnTo>
                      <a:lnTo>
                        <a:pt x="1258" y="325"/>
                      </a:lnTo>
                      <a:lnTo>
                        <a:pt x="1301" y="401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9720" name="文本框 29719"/>
              <p:cNvSpPr txBox="1"/>
              <p:nvPr/>
            </p:nvSpPr>
            <p:spPr>
              <a:xfrm>
                <a:off x="256" y="469"/>
                <a:ext cx="1064" cy="70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2800" b="1" noProof="1">
                    <a:effectLst>
                      <a:outerShdw blurRad="38100" dist="38100" dir="2700000">
                        <a:srgbClr val="C0C0C0"/>
                      </a:outerShdw>
                    </a:effectLst>
                  </a:rPr>
                  <a:t>“</a:t>
                </a:r>
                <a:r>
                  <a:rPr lang="zh-CN" altLang="en-US" sz="2800" b="1" noProof="1">
                    <a:effectLst>
                      <a:outerShdw blurRad="38100" dist="38100" dir="2700000">
                        <a:srgbClr val="C0C0C0"/>
                      </a:outerShdw>
                    </a:effectLst>
                  </a:rPr>
                  <a:t>快乐运动</a:t>
                </a:r>
                <a:r>
                  <a:rPr lang="en-US" altLang="zh-CN" sz="2800" b="1" noProof="1">
                    <a:effectLst>
                      <a:outerShdw blurRad="38100" dist="38100" dir="2700000">
                        <a:srgbClr val="C0C0C0"/>
                      </a:outerShdw>
                    </a:effectLst>
                  </a:rPr>
                  <a:t>”</a:t>
                </a:r>
                <a:endParaRPr lang="en-US" altLang="zh-CN" sz="2800" b="1" noProof="1">
                  <a:effectLst>
                    <a:outerShdw blurRad="38100" dist="38100" dir="2700000">
                      <a:srgbClr val="C0C0C0"/>
                    </a:outerShdw>
                  </a:effectLst>
                </a:endParaRPr>
              </a:p>
              <a:p>
                <a:pPr algn="ctr" eaLnBrk="0" hangingPunct="0"/>
                <a:r>
                  <a:rPr lang="zh-CN" altLang="en-US" sz="2800" b="1" noProof="1">
                    <a:effectLst>
                      <a:outerShdw blurRad="38100" dist="38100" dir="2700000">
                        <a:srgbClr val="C0C0C0"/>
                      </a:outerShdw>
                    </a:effectLst>
                  </a:rPr>
                  <a:t>系列怎么样？</a:t>
                </a:r>
                <a:endParaRPr lang="zh-CN" altLang="en-US" sz="2800" b="1" noProof="1">
                  <a:effectLst>
                    <a:outerShdw blurRad="38100" dist="38100" dir="2700000">
                      <a:srgbClr val="C0C0C0"/>
                    </a:outerShdw>
                  </a:effectLst>
                </a:endParaRPr>
              </a:p>
            </p:txBody>
          </p:sp>
        </p:grpSp>
      </p:grpSp>
      <p:sp>
        <p:nvSpPr>
          <p:cNvPr id="11" name="云形标注 10" title=""/>
          <p:cNvSpPr/>
          <p:nvPr/>
        </p:nvSpPr>
        <p:spPr>
          <a:xfrm>
            <a:off x="6927850" y="231775"/>
            <a:ext cx="3176588" cy="3116263"/>
          </a:xfrm>
          <a:prstGeom prst="cloud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0266" name="文本框 4" title=""/>
          <p:cNvSpPr txBox="1">
            <a:spLocks noChangeArrowheads="1"/>
          </p:cNvSpPr>
          <p:nvPr/>
        </p:nvSpPr>
        <p:spPr bwMode="auto">
          <a:xfrm>
            <a:off x="7153275" y="595313"/>
            <a:ext cx="2725738" cy="2245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/>
              <a:t>    </a:t>
            </a:r>
            <a:r>
              <a:rPr lang="zh-CN" altLang="en-US" sz="2800" b="1"/>
              <a:t>还可以用废旧物品做服装，这样既有创意又可以提高大家的环保意识</a:t>
            </a:r>
            <a:endParaRPr lang="zh-CN" altLang="en-US" sz="2800" b="1"/>
          </a:p>
        </p:txBody>
      </p:sp>
      <p:sp>
        <p:nvSpPr>
          <p:cNvPr id="13" name="椭圆 12" title=""/>
          <p:cNvSpPr/>
          <p:nvPr/>
        </p:nvSpPr>
        <p:spPr>
          <a:xfrm>
            <a:off x="5267325" y="1031875"/>
            <a:ext cx="1200150" cy="96837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4" name="椭圆 13" title=""/>
          <p:cNvSpPr/>
          <p:nvPr/>
        </p:nvSpPr>
        <p:spPr>
          <a:xfrm>
            <a:off x="6115050" y="417513"/>
            <a:ext cx="569913" cy="49212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5" name="椭圆 14" title=""/>
          <p:cNvSpPr/>
          <p:nvPr/>
        </p:nvSpPr>
        <p:spPr>
          <a:xfrm>
            <a:off x="6827838" y="165100"/>
            <a:ext cx="407987" cy="32861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3" name="文本框 2" title=""/>
          <p:cNvSpPr txBox="1"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cs typeface="Arial" pitchFamily="34" charset="0"/>
              </a:rPr>
              <a:t>第3页/共22页</a:t>
            </a:r>
            <a:endParaRPr lang="zh-CN" altLang="en-US" sz="1600">
              <a:solidFill>
                <a:srgbClr val="000000"/>
              </a:solidFill>
              <a:cs typeface="Arial" pitchFamily="34" charset="0"/>
            </a:endParaRPr>
          </a:p>
        </p:txBody>
      </p:sp>
    </p:spTree>
  </p:cSld>
  <p:clrMapOvr>
    <a:masterClrMapping/>
  </p:clrMapOvr>
  <p:transition advTm="75863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5" name="图片 3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8775" y="4146550"/>
            <a:ext cx="4051300" cy="270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6" name="未知" title=""/>
          <p:cNvSpPr>
            <a:spLocks noChangeArrowheads="1"/>
          </p:cNvSpPr>
          <p:nvPr/>
        </p:nvSpPr>
        <p:spPr bwMode="auto">
          <a:xfrm>
            <a:off x="627063" y="2001838"/>
            <a:ext cx="3273425" cy="777875"/>
          </a:xfrm>
          <a:custGeom>
            <a:gdLst>
              <a:gd name="T0" fmla="*/ 0 w 2856"/>
              <a:gd name="T1" fmla="*/ 5 h 358"/>
              <a:gd name="T2" fmla="*/ 0 w 2856"/>
              <a:gd name="T3" fmla="*/ 357 h 358"/>
              <a:gd name="T4" fmla="*/ 2667 w 2856"/>
              <a:gd name="T5" fmla="*/ 357 h 358"/>
              <a:gd name="T6" fmla="*/ 2854 w 2856"/>
              <a:gd name="T7" fmla="*/ 182 h 358"/>
              <a:gd name="T8" fmla="*/ 2667 w 2856"/>
              <a:gd name="T9" fmla="*/ 0 h 358"/>
              <a:gd name="T10" fmla="*/ 0 w 2856"/>
              <a:gd name="T11" fmla="*/ 5 h 3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856" h="358">
                <a:moveTo>
                  <a:pt x="0" y="5"/>
                </a:moveTo>
                <a:lnTo>
                  <a:pt x="0" y="357"/>
                </a:lnTo>
                <a:cubicBezTo>
                  <a:pt x="97" y="358"/>
                  <a:pt x="2594" y="357"/>
                  <a:pt x="2667" y="357"/>
                </a:cubicBezTo>
                <a:cubicBezTo>
                  <a:pt x="2739" y="357"/>
                  <a:pt x="2851" y="321"/>
                  <a:pt x="2854" y="182"/>
                </a:cubicBezTo>
                <a:cubicBezTo>
                  <a:pt x="2856" y="43"/>
                  <a:pt x="2755" y="0"/>
                  <a:pt x="2667" y="0"/>
                </a:cubicBezTo>
                <a:cubicBezTo>
                  <a:pt x="2579" y="0"/>
                  <a:pt x="95" y="5"/>
                  <a:pt x="0" y="5"/>
                </a:cubicBezTo>
                <a:close/>
              </a:path>
            </a:pathLst>
          </a:custGeom>
          <a:gradFill rotWithShape="1">
            <a:gsLst>
              <a:gs pos="0">
                <a:srgbClr val="2A2A7D"/>
              </a:gs>
              <a:gs pos="50000">
                <a:schemeClr val="accent2"/>
              </a:gs>
              <a:gs pos="100000">
                <a:srgbClr val="2A2A7D"/>
              </a:gs>
            </a:gsLst>
            <a:lin ang="5400000" scaled="1"/>
          </a:gradFill>
          <a:ln w="28575">
            <a:solidFill>
              <a:schemeClr val="bg2"/>
            </a:solidFill>
            <a:round/>
          </a:ln>
          <a:effectLst>
            <a:outerShdw dist="35921" dir="2700000" algn="ctr" rotWithShape="0">
              <a:schemeClr val="bg2"/>
            </a:outerShdw>
          </a:effec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67" name="文本框 4106" title=""/>
          <p:cNvSpPr txBox="1">
            <a:spLocks noChangeArrowheads="1"/>
          </p:cNvSpPr>
          <p:nvPr/>
        </p:nvSpPr>
        <p:spPr bwMode="auto">
          <a:xfrm>
            <a:off x="736600" y="2001838"/>
            <a:ext cx="2917825" cy="64516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333333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3600" b="1">
                <a:latin typeface="楷体" panose="02010609060101010101" charset="-122"/>
                <a:ea typeface="楷体" panose="02010609060101010101" charset="-122"/>
                <a:sym typeface="楷体" panose="02010609060101010101" charset="-122"/>
              </a:rPr>
              <a:t>1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sym typeface="楷体" panose="02010609060101010101" charset="-122"/>
              </a:rPr>
              <a:t>、讨论主题</a:t>
            </a:r>
            <a:endParaRPr lang="zh-CN" altLang="en-US" sz="36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  <a:sym typeface="楷体" panose="02010609060101010101" charset="-122"/>
            </a:endParaRPr>
          </a:p>
        </p:txBody>
      </p:sp>
      <p:grpSp>
        <p:nvGrpSpPr>
          <p:cNvPr id="11268" name="组合 5126" title=""/>
          <p:cNvGrpSpPr/>
          <p:nvPr/>
        </p:nvGrpSpPr>
        <p:grpSpPr>
          <a:xfrm>
            <a:off x="161925" y="417513"/>
            <a:ext cx="4846638" cy="1365250"/>
            <a:chExt cx="1814" cy="577"/>
          </a:xfrm>
        </p:grpSpPr>
        <p:sp>
          <p:nvSpPr>
            <p:cNvPr id="11269" name="圆角矩形 5127"/>
            <p:cNvSpPr>
              <a:spLocks noChangeArrowheads="1"/>
            </p:cNvSpPr>
            <p:nvPr/>
          </p:nvSpPr>
          <p:spPr bwMode="auto">
            <a:xfrm>
              <a:off x="240" y="75"/>
              <a:ext cx="1574" cy="417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rgbClr val="F1F8F9"/>
                </a:gs>
                <a:gs pos="100000">
                  <a:schemeClr val="accent1"/>
                </a:gs>
              </a:gsLst>
              <a:lin ang="5400000" scaled="1"/>
            </a:gradFill>
            <a:ln w="12700">
              <a:solidFill>
                <a:schemeClr val="bg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70" name="菱形 5128"/>
            <p:cNvSpPr>
              <a:spLocks noChangeArrowheads="1"/>
            </p:cNvSpPr>
            <p:nvPr/>
          </p:nvSpPr>
          <p:spPr bwMode="auto">
            <a:xfrm>
              <a:off x="0" y="0"/>
              <a:ext cx="570" cy="577"/>
            </a:xfrm>
            <a:prstGeom prst="diamond">
              <a:avLst/>
            </a:prstGeom>
            <a:solidFill>
              <a:schemeClr val="accent1"/>
            </a:solidFill>
            <a:ln w="25400">
              <a:solidFill>
                <a:schemeClr val="bg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" name="文本框 5129"/>
            <p:cNvSpPr txBox="1"/>
            <p:nvPr/>
          </p:nvSpPr>
          <p:spPr>
            <a:xfrm>
              <a:off x="411" y="89"/>
              <a:ext cx="1326" cy="3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 b="1" noProof="1">
                  <a:solidFill>
                    <a:srgbClr val="C0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展示内容</a:t>
              </a:r>
              <a:endParaRPr lang="zh-CN" altLang="en-US" sz="5400" b="1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272" name="文本框 5130"/>
            <p:cNvSpPr txBox="1">
              <a:spLocks noChangeArrowheads="1"/>
            </p:cNvSpPr>
            <p:nvPr/>
          </p:nvSpPr>
          <p:spPr bwMode="auto">
            <a:xfrm>
              <a:off x="174" y="75"/>
              <a:ext cx="223" cy="3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>
                  <a:latin typeface="微软雅黑" panose="020b0503020204020204" pitchFamily="34" charset="-122"/>
                  <a:ea typeface="微软雅黑" panose="020b0503020204020204" pitchFamily="34" charset="-122"/>
                </a:rPr>
                <a:t>一</a:t>
              </a:r>
              <a:endParaRPr lang="zh-CN" altLang="en-US" sz="5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1273" name="组合 29697" title=""/>
          <p:cNvGrpSpPr/>
          <p:nvPr/>
        </p:nvGrpSpPr>
        <p:grpSpPr>
          <a:xfrm>
            <a:off x="5251450" y="1073150"/>
            <a:ext cx="4622800" cy="5703888"/>
            <a:chOff x="1521" y="0"/>
            <a:chExt cx="2124" cy="3026"/>
          </a:xfrm>
        </p:grpSpPr>
        <p:sp>
          <p:nvSpPr>
            <p:cNvPr id="11274" name="椭圆 29698"/>
            <p:cNvSpPr>
              <a:spLocks noChangeArrowheads="1"/>
            </p:cNvSpPr>
            <p:nvPr/>
          </p:nvSpPr>
          <p:spPr bwMode="auto">
            <a:xfrm>
              <a:off x="2466" y="542"/>
              <a:ext cx="468" cy="130"/>
            </a:xfrm>
            <a:prstGeom prst="ellipse">
              <a:avLst/>
            </a:prstGeom>
            <a:gradFill rotWithShape="1">
              <a:gsLst>
                <a:gs pos="0">
                  <a:srgbClr val="B2B2B2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zh-CN"/>
            </a:p>
          </p:txBody>
        </p:sp>
        <p:sp>
          <p:nvSpPr>
            <p:cNvPr id="11275" name="椭圆 29699"/>
            <p:cNvSpPr>
              <a:spLocks noChangeArrowheads="1"/>
            </p:cNvSpPr>
            <p:nvPr/>
          </p:nvSpPr>
          <p:spPr bwMode="auto">
            <a:xfrm>
              <a:off x="1656" y="1604"/>
              <a:ext cx="792" cy="220"/>
            </a:xfrm>
            <a:prstGeom prst="ellipse">
              <a:avLst/>
            </a:prstGeom>
            <a:gradFill rotWithShape="1">
              <a:gsLst>
                <a:gs pos="0">
                  <a:srgbClr val="B2B2B2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zh-CN"/>
            </a:p>
          </p:txBody>
        </p:sp>
        <p:sp>
          <p:nvSpPr>
            <p:cNvPr id="11276" name="椭圆 29700"/>
            <p:cNvSpPr>
              <a:spLocks noChangeArrowheads="1"/>
            </p:cNvSpPr>
            <p:nvPr/>
          </p:nvSpPr>
          <p:spPr bwMode="auto">
            <a:xfrm>
              <a:off x="2431" y="2707"/>
              <a:ext cx="1149" cy="319"/>
            </a:xfrm>
            <a:prstGeom prst="ellipse">
              <a:avLst/>
            </a:prstGeom>
            <a:gradFill rotWithShape="1">
              <a:gsLst>
                <a:gs pos="0">
                  <a:srgbClr val="B2B2B2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zh-CN"/>
            </a:p>
          </p:txBody>
        </p:sp>
        <p:sp>
          <p:nvSpPr>
            <p:cNvPr id="11277" name="矩形 29702"/>
            <p:cNvSpPr>
              <a:spLocks noChangeArrowheads="1"/>
            </p:cNvSpPr>
            <p:nvPr/>
          </p:nvSpPr>
          <p:spPr bwMode="auto">
            <a:xfrm rot="-7829976">
              <a:off x="2177" y="1532"/>
              <a:ext cx="605" cy="121"/>
            </a:xfrm>
            <a:prstGeom prst="rect">
              <a:avLst/>
            </a:prstGeom>
            <a:gradFill rotWithShape="1">
              <a:gsLst>
                <a:gs pos="0">
                  <a:srgbClr val="454545"/>
                </a:gs>
                <a:gs pos="50000">
                  <a:srgbClr val="969696"/>
                </a:gs>
                <a:gs pos="100000">
                  <a:srgbClr val="454545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278" name="组合 29704"/>
            <p:cNvGrpSpPr/>
            <p:nvPr/>
          </p:nvGrpSpPr>
          <p:grpSpPr>
            <a:xfrm>
              <a:off x="1521" y="411"/>
              <a:ext cx="1014" cy="1176"/>
              <a:chOff x="0" y="-7"/>
              <a:chExt cx="1014" cy="1176"/>
            </a:xfrm>
          </p:grpSpPr>
          <p:sp>
            <p:nvSpPr>
              <p:cNvPr id="11279" name="矩形 29705"/>
              <p:cNvSpPr>
                <a:spLocks noChangeArrowheads="1"/>
              </p:cNvSpPr>
              <p:nvPr/>
            </p:nvSpPr>
            <p:spPr bwMode="auto">
              <a:xfrm rot="-3205349">
                <a:off x="736" y="140"/>
                <a:ext cx="376" cy="83"/>
              </a:xfrm>
              <a:prstGeom prst="rect">
                <a:avLst/>
              </a:prstGeom>
              <a:gradFill rotWithShape="1">
                <a:gsLst>
                  <a:gs pos="0">
                    <a:srgbClr val="454545"/>
                  </a:gs>
                  <a:gs pos="50000">
                    <a:srgbClr val="969696"/>
                  </a:gs>
                  <a:gs pos="100000">
                    <a:srgbClr val="454545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1280" name="组合 29706"/>
              <p:cNvGrpSpPr/>
              <p:nvPr/>
            </p:nvGrpSpPr>
            <p:grpSpPr>
              <a:xfrm>
                <a:off x="0" y="167"/>
                <a:ext cx="1014" cy="1002"/>
                <a:chExt cx="1680" cy="1680"/>
              </a:xfrm>
            </p:grpSpPr>
            <p:sp>
              <p:nvSpPr>
                <p:cNvPr id="11281" name="椭圆 29707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1680" cy="1680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folHlink"/>
                    </a:gs>
                    <a:gs pos="100000">
                      <a:srgbClr val="253200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282" name="未知"/>
                <p:cNvSpPr>
                  <a:spLocks noChangeArrowheads="1"/>
                </p:cNvSpPr>
                <p:nvPr/>
              </p:nvSpPr>
              <p:spPr bwMode="auto">
                <a:xfrm>
                  <a:off x="192" y="28"/>
                  <a:ext cx="1296" cy="634"/>
                </a:xfrm>
                <a:custGeom>
                  <a:gdLst>
                    <a:gd name="T0" fmla="*/ 1301 w 1321"/>
                    <a:gd name="T1" fmla="*/ 401 h 712"/>
                    <a:gd name="T2" fmla="*/ 1317 w 1321"/>
                    <a:gd name="T3" fmla="*/ 442 h 712"/>
                    <a:gd name="T4" fmla="*/ 1321 w 1321"/>
                    <a:gd name="T5" fmla="*/ 481 h 712"/>
                    <a:gd name="T6" fmla="*/ 1315 w 1321"/>
                    <a:gd name="T7" fmla="*/ 516 h 712"/>
                    <a:gd name="T8" fmla="*/ 1298 w 1321"/>
                    <a:gd name="T9" fmla="*/ 550 h 712"/>
                    <a:gd name="T10" fmla="*/ 1272 w 1321"/>
                    <a:gd name="T11" fmla="*/ 579 h 712"/>
                    <a:gd name="T12" fmla="*/ 1239 w 1321"/>
                    <a:gd name="T13" fmla="*/ 604 h 712"/>
                    <a:gd name="T14" fmla="*/ 1196 w 1321"/>
                    <a:gd name="T15" fmla="*/ 628 h 712"/>
                    <a:gd name="T16" fmla="*/ 1147 w 1321"/>
                    <a:gd name="T17" fmla="*/ 649 h 712"/>
                    <a:gd name="T18" fmla="*/ 1092 w 1321"/>
                    <a:gd name="T19" fmla="*/ 667 h 712"/>
                    <a:gd name="T20" fmla="*/ 1031 w 1321"/>
                    <a:gd name="T21" fmla="*/ 683 h 712"/>
                    <a:gd name="T22" fmla="*/ 967 w 1321"/>
                    <a:gd name="T23" fmla="*/ 694 h 712"/>
                    <a:gd name="T24" fmla="*/ 896 w 1321"/>
                    <a:gd name="T25" fmla="*/ 704 h 712"/>
                    <a:gd name="T26" fmla="*/ 824 w 1321"/>
                    <a:gd name="T27" fmla="*/ 710 h 712"/>
                    <a:gd name="T28" fmla="*/ 795 w 1321"/>
                    <a:gd name="T29" fmla="*/ 712 h 712"/>
                    <a:gd name="T30" fmla="*/ 476 w 1321"/>
                    <a:gd name="T31" fmla="*/ 712 h 712"/>
                    <a:gd name="T32" fmla="*/ 472 w 1321"/>
                    <a:gd name="T33" fmla="*/ 712 h 712"/>
                    <a:gd name="T34" fmla="*/ 409 w 1321"/>
                    <a:gd name="T35" fmla="*/ 708 h 712"/>
                    <a:gd name="T36" fmla="*/ 348 w 1321"/>
                    <a:gd name="T37" fmla="*/ 704 h 712"/>
                    <a:gd name="T38" fmla="*/ 290 w 1321"/>
                    <a:gd name="T39" fmla="*/ 696 h 712"/>
                    <a:gd name="T40" fmla="*/ 235 w 1321"/>
                    <a:gd name="T41" fmla="*/ 689 h 712"/>
                    <a:gd name="T42" fmla="*/ 186 w 1321"/>
                    <a:gd name="T43" fmla="*/ 677 h 712"/>
                    <a:gd name="T44" fmla="*/ 141 w 1321"/>
                    <a:gd name="T45" fmla="*/ 663 h 712"/>
                    <a:gd name="T46" fmla="*/ 102 w 1321"/>
                    <a:gd name="T47" fmla="*/ 648 h 712"/>
                    <a:gd name="T48" fmla="*/ 67 w 1321"/>
                    <a:gd name="T49" fmla="*/ 630 h 712"/>
                    <a:gd name="T50" fmla="*/ 39 w 1321"/>
                    <a:gd name="T51" fmla="*/ 608 h 712"/>
                    <a:gd name="T52" fmla="*/ 18 w 1321"/>
                    <a:gd name="T53" fmla="*/ 583 h 712"/>
                    <a:gd name="T54" fmla="*/ 6 w 1321"/>
                    <a:gd name="T55" fmla="*/ 554 h 712"/>
                    <a:gd name="T56" fmla="*/ 0 w 1321"/>
                    <a:gd name="T57" fmla="*/ 524 h 712"/>
                    <a:gd name="T58" fmla="*/ 0 w 1321"/>
                    <a:gd name="T59" fmla="*/ 520 h 712"/>
                    <a:gd name="T60" fmla="*/ 4 w 1321"/>
                    <a:gd name="T61" fmla="*/ 487 h 712"/>
                    <a:gd name="T62" fmla="*/ 16 w 1321"/>
                    <a:gd name="T63" fmla="*/ 446 h 712"/>
                    <a:gd name="T64" fmla="*/ 51 w 1321"/>
                    <a:gd name="T65" fmla="*/ 370 h 712"/>
                    <a:gd name="T66" fmla="*/ 94 w 1321"/>
                    <a:gd name="T67" fmla="*/ 299 h 712"/>
                    <a:gd name="T68" fmla="*/ 147 w 1321"/>
                    <a:gd name="T69" fmla="*/ 235 h 712"/>
                    <a:gd name="T70" fmla="*/ 204 w 1321"/>
                    <a:gd name="T71" fmla="*/ 176 h 712"/>
                    <a:gd name="T72" fmla="*/ 270 w 1321"/>
                    <a:gd name="T73" fmla="*/ 125 h 712"/>
                    <a:gd name="T74" fmla="*/ 341 w 1321"/>
                    <a:gd name="T75" fmla="*/ 82 h 712"/>
                    <a:gd name="T76" fmla="*/ 415 w 1321"/>
                    <a:gd name="T77" fmla="*/ 47 h 712"/>
                    <a:gd name="T78" fmla="*/ 497 w 1321"/>
                    <a:gd name="T79" fmla="*/ 21 h 712"/>
                    <a:gd name="T80" fmla="*/ 581 w 1321"/>
                    <a:gd name="T81" fmla="*/ 6 h 712"/>
                    <a:gd name="T82" fmla="*/ 667 w 1321"/>
                    <a:gd name="T83" fmla="*/ 0 h 712"/>
                    <a:gd name="T84" fmla="*/ 667 w 1321"/>
                    <a:gd name="T85" fmla="*/ 0 h 712"/>
                    <a:gd name="T86" fmla="*/ 759 w 1321"/>
                    <a:gd name="T87" fmla="*/ 6 h 712"/>
                    <a:gd name="T88" fmla="*/ 847 w 1321"/>
                    <a:gd name="T89" fmla="*/ 23 h 712"/>
                    <a:gd name="T90" fmla="*/ 932 w 1321"/>
                    <a:gd name="T91" fmla="*/ 53 h 712"/>
                    <a:gd name="T92" fmla="*/ 1010 w 1321"/>
                    <a:gd name="T93" fmla="*/ 90 h 712"/>
                    <a:gd name="T94" fmla="*/ 1082 w 1321"/>
                    <a:gd name="T95" fmla="*/ 137 h 712"/>
                    <a:gd name="T96" fmla="*/ 1149 w 1321"/>
                    <a:gd name="T97" fmla="*/ 194 h 712"/>
                    <a:gd name="T98" fmla="*/ 1208 w 1321"/>
                    <a:gd name="T99" fmla="*/ 256 h 712"/>
                    <a:gd name="T100" fmla="*/ 1258 w 1321"/>
                    <a:gd name="T101" fmla="*/ 325 h 712"/>
                    <a:gd name="T102" fmla="*/ 1301 w 1321"/>
                    <a:gd name="T103" fmla="*/ 401 h 712"/>
                    <a:gd name="T104" fmla="*/ 1301 w 1321"/>
                    <a:gd name="T105" fmla="*/ 401 h 7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1321" h="712">
                      <a:moveTo>
                        <a:pt x="1301" y="401"/>
                      </a:moveTo>
                      <a:lnTo>
                        <a:pt x="1317" y="442"/>
                      </a:lnTo>
                      <a:lnTo>
                        <a:pt x="1321" y="481"/>
                      </a:lnTo>
                      <a:lnTo>
                        <a:pt x="1315" y="516"/>
                      </a:lnTo>
                      <a:lnTo>
                        <a:pt x="1298" y="550"/>
                      </a:lnTo>
                      <a:lnTo>
                        <a:pt x="1272" y="579"/>
                      </a:lnTo>
                      <a:lnTo>
                        <a:pt x="1239" y="604"/>
                      </a:lnTo>
                      <a:lnTo>
                        <a:pt x="1196" y="628"/>
                      </a:lnTo>
                      <a:lnTo>
                        <a:pt x="1147" y="649"/>
                      </a:lnTo>
                      <a:lnTo>
                        <a:pt x="1092" y="667"/>
                      </a:lnTo>
                      <a:lnTo>
                        <a:pt x="1031" y="683"/>
                      </a:lnTo>
                      <a:lnTo>
                        <a:pt x="967" y="694"/>
                      </a:lnTo>
                      <a:lnTo>
                        <a:pt x="896" y="704"/>
                      </a:lnTo>
                      <a:lnTo>
                        <a:pt x="824" y="710"/>
                      </a:lnTo>
                      <a:lnTo>
                        <a:pt x="795" y="712"/>
                      </a:lnTo>
                      <a:lnTo>
                        <a:pt x="476" y="712"/>
                      </a:lnTo>
                      <a:lnTo>
                        <a:pt x="472" y="712"/>
                      </a:lnTo>
                      <a:lnTo>
                        <a:pt x="409" y="708"/>
                      </a:lnTo>
                      <a:lnTo>
                        <a:pt x="348" y="704"/>
                      </a:lnTo>
                      <a:lnTo>
                        <a:pt x="290" y="696"/>
                      </a:lnTo>
                      <a:lnTo>
                        <a:pt x="235" y="689"/>
                      </a:lnTo>
                      <a:lnTo>
                        <a:pt x="186" y="677"/>
                      </a:lnTo>
                      <a:lnTo>
                        <a:pt x="141" y="663"/>
                      </a:lnTo>
                      <a:lnTo>
                        <a:pt x="102" y="648"/>
                      </a:lnTo>
                      <a:lnTo>
                        <a:pt x="67" y="630"/>
                      </a:lnTo>
                      <a:lnTo>
                        <a:pt x="39" y="608"/>
                      </a:lnTo>
                      <a:lnTo>
                        <a:pt x="18" y="583"/>
                      </a:lnTo>
                      <a:lnTo>
                        <a:pt x="6" y="554"/>
                      </a:lnTo>
                      <a:lnTo>
                        <a:pt x="0" y="524"/>
                      </a:lnTo>
                      <a:lnTo>
                        <a:pt x="0" y="520"/>
                      </a:lnTo>
                      <a:lnTo>
                        <a:pt x="4" y="487"/>
                      </a:lnTo>
                      <a:lnTo>
                        <a:pt x="16" y="446"/>
                      </a:lnTo>
                      <a:lnTo>
                        <a:pt x="51" y="370"/>
                      </a:lnTo>
                      <a:lnTo>
                        <a:pt x="94" y="299"/>
                      </a:lnTo>
                      <a:lnTo>
                        <a:pt x="147" y="235"/>
                      </a:lnTo>
                      <a:lnTo>
                        <a:pt x="204" y="176"/>
                      </a:lnTo>
                      <a:lnTo>
                        <a:pt x="270" y="125"/>
                      </a:lnTo>
                      <a:lnTo>
                        <a:pt x="341" y="82"/>
                      </a:lnTo>
                      <a:lnTo>
                        <a:pt x="415" y="47"/>
                      </a:lnTo>
                      <a:lnTo>
                        <a:pt x="497" y="21"/>
                      </a:lnTo>
                      <a:lnTo>
                        <a:pt x="581" y="6"/>
                      </a:lnTo>
                      <a:lnTo>
                        <a:pt x="667" y="0"/>
                      </a:lnTo>
                      <a:lnTo>
                        <a:pt x="759" y="6"/>
                      </a:lnTo>
                      <a:lnTo>
                        <a:pt x="847" y="23"/>
                      </a:lnTo>
                      <a:lnTo>
                        <a:pt x="932" y="53"/>
                      </a:lnTo>
                      <a:lnTo>
                        <a:pt x="1010" y="90"/>
                      </a:lnTo>
                      <a:lnTo>
                        <a:pt x="1082" y="137"/>
                      </a:lnTo>
                      <a:lnTo>
                        <a:pt x="1149" y="194"/>
                      </a:lnTo>
                      <a:lnTo>
                        <a:pt x="1208" y="256"/>
                      </a:lnTo>
                      <a:lnTo>
                        <a:pt x="1258" y="325"/>
                      </a:lnTo>
                      <a:lnTo>
                        <a:pt x="1301" y="401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/>
                    </a:gs>
                    <a:gs pos="100000">
                      <a:schemeClr val="folHlink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9710" name="文本框 29709"/>
              <p:cNvSpPr txBox="1"/>
              <p:nvPr/>
            </p:nvSpPr>
            <p:spPr>
              <a:xfrm>
                <a:off x="47" y="466"/>
                <a:ext cx="884" cy="40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zh-CN" altLang="en-US" sz="4400" b="1" noProof="1">
                    <a:solidFill>
                      <a:srgbClr val="FFFFFF"/>
                    </a:solidFill>
                    <a:effectLst>
                      <a:outerShdw blurRad="38100" dist="38100" dir="2700000">
                        <a:srgbClr val="C0C0C0"/>
                      </a:outerShdw>
                    </a:effectLst>
                  </a:rPr>
                  <a:t>主  题</a:t>
                </a:r>
                <a:endParaRPr lang="zh-CN" altLang="en-US" sz="4400" b="1" noProof="1">
                  <a:solidFill>
                    <a:srgbClr val="FFFFFF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endParaRPr>
              </a:p>
            </p:txBody>
          </p:sp>
        </p:grpSp>
        <p:grpSp>
          <p:nvGrpSpPr>
            <p:cNvPr id="11284" name="组合 29710"/>
            <p:cNvGrpSpPr/>
            <p:nvPr/>
          </p:nvGrpSpPr>
          <p:grpSpPr>
            <a:xfrm>
              <a:off x="2409" y="0"/>
              <a:ext cx="573" cy="543"/>
              <a:chExt cx="573" cy="543"/>
            </a:xfrm>
          </p:grpSpPr>
          <p:grpSp>
            <p:nvGrpSpPr>
              <p:cNvPr id="11285" name="组合 29711"/>
              <p:cNvGrpSpPr/>
              <p:nvPr/>
            </p:nvGrpSpPr>
            <p:grpSpPr>
              <a:xfrm>
                <a:off x="0" y="0"/>
                <a:ext cx="549" cy="543"/>
                <a:chExt cx="1680" cy="1680"/>
              </a:xfrm>
            </p:grpSpPr>
            <p:sp>
              <p:nvSpPr>
                <p:cNvPr id="11286" name="椭圆 29712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1680" cy="1680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accent1"/>
                    </a:gs>
                    <a:gs pos="100000">
                      <a:srgbClr val="556667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287" name="未知"/>
                <p:cNvSpPr>
                  <a:spLocks noChangeArrowheads="1"/>
                </p:cNvSpPr>
                <p:nvPr/>
              </p:nvSpPr>
              <p:spPr bwMode="auto">
                <a:xfrm>
                  <a:off x="192" y="28"/>
                  <a:ext cx="1296" cy="634"/>
                </a:xfrm>
                <a:custGeom>
                  <a:gdLst>
                    <a:gd name="T0" fmla="*/ 1301 w 1321"/>
                    <a:gd name="T1" fmla="*/ 401 h 712"/>
                    <a:gd name="T2" fmla="*/ 1317 w 1321"/>
                    <a:gd name="T3" fmla="*/ 442 h 712"/>
                    <a:gd name="T4" fmla="*/ 1321 w 1321"/>
                    <a:gd name="T5" fmla="*/ 481 h 712"/>
                    <a:gd name="T6" fmla="*/ 1315 w 1321"/>
                    <a:gd name="T7" fmla="*/ 516 h 712"/>
                    <a:gd name="T8" fmla="*/ 1298 w 1321"/>
                    <a:gd name="T9" fmla="*/ 550 h 712"/>
                    <a:gd name="T10" fmla="*/ 1272 w 1321"/>
                    <a:gd name="T11" fmla="*/ 579 h 712"/>
                    <a:gd name="T12" fmla="*/ 1239 w 1321"/>
                    <a:gd name="T13" fmla="*/ 604 h 712"/>
                    <a:gd name="T14" fmla="*/ 1196 w 1321"/>
                    <a:gd name="T15" fmla="*/ 628 h 712"/>
                    <a:gd name="T16" fmla="*/ 1147 w 1321"/>
                    <a:gd name="T17" fmla="*/ 649 h 712"/>
                    <a:gd name="T18" fmla="*/ 1092 w 1321"/>
                    <a:gd name="T19" fmla="*/ 667 h 712"/>
                    <a:gd name="T20" fmla="*/ 1031 w 1321"/>
                    <a:gd name="T21" fmla="*/ 683 h 712"/>
                    <a:gd name="T22" fmla="*/ 967 w 1321"/>
                    <a:gd name="T23" fmla="*/ 694 h 712"/>
                    <a:gd name="T24" fmla="*/ 896 w 1321"/>
                    <a:gd name="T25" fmla="*/ 704 h 712"/>
                    <a:gd name="T26" fmla="*/ 824 w 1321"/>
                    <a:gd name="T27" fmla="*/ 710 h 712"/>
                    <a:gd name="T28" fmla="*/ 795 w 1321"/>
                    <a:gd name="T29" fmla="*/ 712 h 712"/>
                    <a:gd name="T30" fmla="*/ 476 w 1321"/>
                    <a:gd name="T31" fmla="*/ 712 h 712"/>
                    <a:gd name="T32" fmla="*/ 472 w 1321"/>
                    <a:gd name="T33" fmla="*/ 712 h 712"/>
                    <a:gd name="T34" fmla="*/ 409 w 1321"/>
                    <a:gd name="T35" fmla="*/ 708 h 712"/>
                    <a:gd name="T36" fmla="*/ 348 w 1321"/>
                    <a:gd name="T37" fmla="*/ 704 h 712"/>
                    <a:gd name="T38" fmla="*/ 290 w 1321"/>
                    <a:gd name="T39" fmla="*/ 696 h 712"/>
                    <a:gd name="T40" fmla="*/ 235 w 1321"/>
                    <a:gd name="T41" fmla="*/ 689 h 712"/>
                    <a:gd name="T42" fmla="*/ 186 w 1321"/>
                    <a:gd name="T43" fmla="*/ 677 h 712"/>
                    <a:gd name="T44" fmla="*/ 141 w 1321"/>
                    <a:gd name="T45" fmla="*/ 663 h 712"/>
                    <a:gd name="T46" fmla="*/ 102 w 1321"/>
                    <a:gd name="T47" fmla="*/ 648 h 712"/>
                    <a:gd name="T48" fmla="*/ 67 w 1321"/>
                    <a:gd name="T49" fmla="*/ 630 h 712"/>
                    <a:gd name="T50" fmla="*/ 39 w 1321"/>
                    <a:gd name="T51" fmla="*/ 608 h 712"/>
                    <a:gd name="T52" fmla="*/ 18 w 1321"/>
                    <a:gd name="T53" fmla="*/ 583 h 712"/>
                    <a:gd name="T54" fmla="*/ 6 w 1321"/>
                    <a:gd name="T55" fmla="*/ 554 h 712"/>
                    <a:gd name="T56" fmla="*/ 0 w 1321"/>
                    <a:gd name="T57" fmla="*/ 524 h 712"/>
                    <a:gd name="T58" fmla="*/ 0 w 1321"/>
                    <a:gd name="T59" fmla="*/ 520 h 712"/>
                    <a:gd name="T60" fmla="*/ 4 w 1321"/>
                    <a:gd name="T61" fmla="*/ 487 h 712"/>
                    <a:gd name="T62" fmla="*/ 16 w 1321"/>
                    <a:gd name="T63" fmla="*/ 446 h 712"/>
                    <a:gd name="T64" fmla="*/ 51 w 1321"/>
                    <a:gd name="T65" fmla="*/ 370 h 712"/>
                    <a:gd name="T66" fmla="*/ 94 w 1321"/>
                    <a:gd name="T67" fmla="*/ 299 h 712"/>
                    <a:gd name="T68" fmla="*/ 147 w 1321"/>
                    <a:gd name="T69" fmla="*/ 235 h 712"/>
                    <a:gd name="T70" fmla="*/ 204 w 1321"/>
                    <a:gd name="T71" fmla="*/ 176 h 712"/>
                    <a:gd name="T72" fmla="*/ 270 w 1321"/>
                    <a:gd name="T73" fmla="*/ 125 h 712"/>
                    <a:gd name="T74" fmla="*/ 341 w 1321"/>
                    <a:gd name="T75" fmla="*/ 82 h 712"/>
                    <a:gd name="T76" fmla="*/ 415 w 1321"/>
                    <a:gd name="T77" fmla="*/ 47 h 712"/>
                    <a:gd name="T78" fmla="*/ 497 w 1321"/>
                    <a:gd name="T79" fmla="*/ 21 h 712"/>
                    <a:gd name="T80" fmla="*/ 581 w 1321"/>
                    <a:gd name="T81" fmla="*/ 6 h 712"/>
                    <a:gd name="T82" fmla="*/ 667 w 1321"/>
                    <a:gd name="T83" fmla="*/ 0 h 712"/>
                    <a:gd name="T84" fmla="*/ 667 w 1321"/>
                    <a:gd name="T85" fmla="*/ 0 h 712"/>
                    <a:gd name="T86" fmla="*/ 759 w 1321"/>
                    <a:gd name="T87" fmla="*/ 6 h 712"/>
                    <a:gd name="T88" fmla="*/ 847 w 1321"/>
                    <a:gd name="T89" fmla="*/ 23 h 712"/>
                    <a:gd name="T90" fmla="*/ 932 w 1321"/>
                    <a:gd name="T91" fmla="*/ 53 h 712"/>
                    <a:gd name="T92" fmla="*/ 1010 w 1321"/>
                    <a:gd name="T93" fmla="*/ 90 h 712"/>
                    <a:gd name="T94" fmla="*/ 1082 w 1321"/>
                    <a:gd name="T95" fmla="*/ 137 h 712"/>
                    <a:gd name="T96" fmla="*/ 1149 w 1321"/>
                    <a:gd name="T97" fmla="*/ 194 h 712"/>
                    <a:gd name="T98" fmla="*/ 1208 w 1321"/>
                    <a:gd name="T99" fmla="*/ 256 h 712"/>
                    <a:gd name="T100" fmla="*/ 1258 w 1321"/>
                    <a:gd name="T101" fmla="*/ 325 h 712"/>
                    <a:gd name="T102" fmla="*/ 1301 w 1321"/>
                    <a:gd name="T103" fmla="*/ 401 h 712"/>
                    <a:gd name="T104" fmla="*/ 1301 w 1321"/>
                    <a:gd name="T105" fmla="*/ 401 h 7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1321" h="712">
                      <a:moveTo>
                        <a:pt x="1301" y="401"/>
                      </a:moveTo>
                      <a:lnTo>
                        <a:pt x="1317" y="442"/>
                      </a:lnTo>
                      <a:lnTo>
                        <a:pt x="1321" y="481"/>
                      </a:lnTo>
                      <a:lnTo>
                        <a:pt x="1315" y="516"/>
                      </a:lnTo>
                      <a:lnTo>
                        <a:pt x="1298" y="550"/>
                      </a:lnTo>
                      <a:lnTo>
                        <a:pt x="1272" y="579"/>
                      </a:lnTo>
                      <a:lnTo>
                        <a:pt x="1239" y="604"/>
                      </a:lnTo>
                      <a:lnTo>
                        <a:pt x="1196" y="628"/>
                      </a:lnTo>
                      <a:lnTo>
                        <a:pt x="1147" y="649"/>
                      </a:lnTo>
                      <a:lnTo>
                        <a:pt x="1092" y="667"/>
                      </a:lnTo>
                      <a:lnTo>
                        <a:pt x="1031" y="683"/>
                      </a:lnTo>
                      <a:lnTo>
                        <a:pt x="967" y="694"/>
                      </a:lnTo>
                      <a:lnTo>
                        <a:pt x="896" y="704"/>
                      </a:lnTo>
                      <a:lnTo>
                        <a:pt x="824" y="710"/>
                      </a:lnTo>
                      <a:lnTo>
                        <a:pt x="795" y="712"/>
                      </a:lnTo>
                      <a:lnTo>
                        <a:pt x="476" y="712"/>
                      </a:lnTo>
                      <a:lnTo>
                        <a:pt x="472" y="712"/>
                      </a:lnTo>
                      <a:lnTo>
                        <a:pt x="409" y="708"/>
                      </a:lnTo>
                      <a:lnTo>
                        <a:pt x="348" y="704"/>
                      </a:lnTo>
                      <a:lnTo>
                        <a:pt x="290" y="696"/>
                      </a:lnTo>
                      <a:lnTo>
                        <a:pt x="235" y="689"/>
                      </a:lnTo>
                      <a:lnTo>
                        <a:pt x="186" y="677"/>
                      </a:lnTo>
                      <a:lnTo>
                        <a:pt x="141" y="663"/>
                      </a:lnTo>
                      <a:lnTo>
                        <a:pt x="102" y="648"/>
                      </a:lnTo>
                      <a:lnTo>
                        <a:pt x="67" y="630"/>
                      </a:lnTo>
                      <a:lnTo>
                        <a:pt x="39" y="608"/>
                      </a:lnTo>
                      <a:lnTo>
                        <a:pt x="18" y="583"/>
                      </a:lnTo>
                      <a:lnTo>
                        <a:pt x="6" y="554"/>
                      </a:lnTo>
                      <a:lnTo>
                        <a:pt x="0" y="524"/>
                      </a:lnTo>
                      <a:lnTo>
                        <a:pt x="0" y="520"/>
                      </a:lnTo>
                      <a:lnTo>
                        <a:pt x="4" y="487"/>
                      </a:lnTo>
                      <a:lnTo>
                        <a:pt x="16" y="446"/>
                      </a:lnTo>
                      <a:lnTo>
                        <a:pt x="51" y="370"/>
                      </a:lnTo>
                      <a:lnTo>
                        <a:pt x="94" y="299"/>
                      </a:lnTo>
                      <a:lnTo>
                        <a:pt x="147" y="235"/>
                      </a:lnTo>
                      <a:lnTo>
                        <a:pt x="204" y="176"/>
                      </a:lnTo>
                      <a:lnTo>
                        <a:pt x="270" y="125"/>
                      </a:lnTo>
                      <a:lnTo>
                        <a:pt x="341" y="82"/>
                      </a:lnTo>
                      <a:lnTo>
                        <a:pt x="415" y="47"/>
                      </a:lnTo>
                      <a:lnTo>
                        <a:pt x="497" y="21"/>
                      </a:lnTo>
                      <a:lnTo>
                        <a:pt x="581" y="6"/>
                      </a:lnTo>
                      <a:lnTo>
                        <a:pt x="667" y="0"/>
                      </a:lnTo>
                      <a:lnTo>
                        <a:pt x="759" y="6"/>
                      </a:lnTo>
                      <a:lnTo>
                        <a:pt x="847" y="23"/>
                      </a:lnTo>
                      <a:lnTo>
                        <a:pt x="932" y="53"/>
                      </a:lnTo>
                      <a:lnTo>
                        <a:pt x="1010" y="90"/>
                      </a:lnTo>
                      <a:lnTo>
                        <a:pt x="1082" y="137"/>
                      </a:lnTo>
                      <a:lnTo>
                        <a:pt x="1149" y="194"/>
                      </a:lnTo>
                      <a:lnTo>
                        <a:pt x="1208" y="256"/>
                      </a:lnTo>
                      <a:lnTo>
                        <a:pt x="1258" y="325"/>
                      </a:lnTo>
                      <a:lnTo>
                        <a:pt x="1301" y="401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/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9715" name="文本框 29714"/>
              <p:cNvSpPr txBox="1"/>
              <p:nvPr/>
            </p:nvSpPr>
            <p:spPr>
              <a:xfrm>
                <a:off x="0" y="209"/>
                <a:ext cx="573" cy="16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1400" noProof="1">
                    <a:solidFill>
                      <a:srgbClr val="FFFFFF"/>
                    </a:solidFill>
                    <a:effectLst>
                      <a:outerShdw blurRad="38100" dist="38100" dir="2700000">
                        <a:srgbClr val="C0C0C0"/>
                      </a:outerShdw>
                    </a:effectLst>
                    <a:latin typeface="Verdana" panose="020b0604030504040204" pitchFamily="2" charset="0"/>
                  </a:rPr>
                  <a:t>Concept</a:t>
                </a:r>
                <a:endParaRPr lang="en-US" altLang="zh-CN" sz="1400" noProof="1">
                  <a:solidFill>
                    <a:srgbClr val="FFFFFF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Verdana" panose="020b0604030504040204" pitchFamily="2" charset="0"/>
                </a:endParaRPr>
              </a:p>
            </p:txBody>
          </p:sp>
        </p:grpSp>
        <p:grpSp>
          <p:nvGrpSpPr>
            <p:cNvPr id="11289" name="组合 29720"/>
            <p:cNvGrpSpPr/>
            <p:nvPr/>
          </p:nvGrpSpPr>
          <p:grpSpPr>
            <a:xfrm>
              <a:off x="2366" y="1629"/>
              <a:ext cx="1279" cy="1253"/>
              <a:chExt cx="1279" cy="1253"/>
            </a:xfrm>
          </p:grpSpPr>
          <p:grpSp>
            <p:nvGrpSpPr>
              <p:cNvPr id="11290" name="组合 29721"/>
              <p:cNvGrpSpPr/>
              <p:nvPr/>
            </p:nvGrpSpPr>
            <p:grpSpPr>
              <a:xfrm>
                <a:off x="0" y="0"/>
                <a:ext cx="1268" cy="1253"/>
                <a:chExt cx="1680" cy="1680"/>
              </a:xfrm>
            </p:grpSpPr>
            <p:sp>
              <p:nvSpPr>
                <p:cNvPr id="11291" name="椭圆 29722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1680" cy="1680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hlink"/>
                    </a:gs>
                    <a:gs pos="100000">
                      <a:srgbClr val="005353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292" name="未知"/>
                <p:cNvSpPr>
                  <a:spLocks noChangeArrowheads="1"/>
                </p:cNvSpPr>
                <p:nvPr/>
              </p:nvSpPr>
              <p:spPr bwMode="auto">
                <a:xfrm>
                  <a:off x="192" y="28"/>
                  <a:ext cx="1296" cy="634"/>
                </a:xfrm>
                <a:custGeom>
                  <a:gdLst>
                    <a:gd name="T0" fmla="*/ 1301 w 1321"/>
                    <a:gd name="T1" fmla="*/ 401 h 712"/>
                    <a:gd name="T2" fmla="*/ 1317 w 1321"/>
                    <a:gd name="T3" fmla="*/ 442 h 712"/>
                    <a:gd name="T4" fmla="*/ 1321 w 1321"/>
                    <a:gd name="T5" fmla="*/ 481 h 712"/>
                    <a:gd name="T6" fmla="*/ 1315 w 1321"/>
                    <a:gd name="T7" fmla="*/ 516 h 712"/>
                    <a:gd name="T8" fmla="*/ 1298 w 1321"/>
                    <a:gd name="T9" fmla="*/ 550 h 712"/>
                    <a:gd name="T10" fmla="*/ 1272 w 1321"/>
                    <a:gd name="T11" fmla="*/ 579 h 712"/>
                    <a:gd name="T12" fmla="*/ 1239 w 1321"/>
                    <a:gd name="T13" fmla="*/ 604 h 712"/>
                    <a:gd name="T14" fmla="*/ 1196 w 1321"/>
                    <a:gd name="T15" fmla="*/ 628 h 712"/>
                    <a:gd name="T16" fmla="*/ 1147 w 1321"/>
                    <a:gd name="T17" fmla="*/ 649 h 712"/>
                    <a:gd name="T18" fmla="*/ 1092 w 1321"/>
                    <a:gd name="T19" fmla="*/ 667 h 712"/>
                    <a:gd name="T20" fmla="*/ 1031 w 1321"/>
                    <a:gd name="T21" fmla="*/ 683 h 712"/>
                    <a:gd name="T22" fmla="*/ 967 w 1321"/>
                    <a:gd name="T23" fmla="*/ 694 h 712"/>
                    <a:gd name="T24" fmla="*/ 896 w 1321"/>
                    <a:gd name="T25" fmla="*/ 704 h 712"/>
                    <a:gd name="T26" fmla="*/ 824 w 1321"/>
                    <a:gd name="T27" fmla="*/ 710 h 712"/>
                    <a:gd name="T28" fmla="*/ 795 w 1321"/>
                    <a:gd name="T29" fmla="*/ 712 h 712"/>
                    <a:gd name="T30" fmla="*/ 476 w 1321"/>
                    <a:gd name="T31" fmla="*/ 712 h 712"/>
                    <a:gd name="T32" fmla="*/ 472 w 1321"/>
                    <a:gd name="T33" fmla="*/ 712 h 712"/>
                    <a:gd name="T34" fmla="*/ 409 w 1321"/>
                    <a:gd name="T35" fmla="*/ 708 h 712"/>
                    <a:gd name="T36" fmla="*/ 348 w 1321"/>
                    <a:gd name="T37" fmla="*/ 704 h 712"/>
                    <a:gd name="T38" fmla="*/ 290 w 1321"/>
                    <a:gd name="T39" fmla="*/ 696 h 712"/>
                    <a:gd name="T40" fmla="*/ 235 w 1321"/>
                    <a:gd name="T41" fmla="*/ 689 h 712"/>
                    <a:gd name="T42" fmla="*/ 186 w 1321"/>
                    <a:gd name="T43" fmla="*/ 677 h 712"/>
                    <a:gd name="T44" fmla="*/ 141 w 1321"/>
                    <a:gd name="T45" fmla="*/ 663 h 712"/>
                    <a:gd name="T46" fmla="*/ 102 w 1321"/>
                    <a:gd name="T47" fmla="*/ 648 h 712"/>
                    <a:gd name="T48" fmla="*/ 67 w 1321"/>
                    <a:gd name="T49" fmla="*/ 630 h 712"/>
                    <a:gd name="T50" fmla="*/ 39 w 1321"/>
                    <a:gd name="T51" fmla="*/ 608 h 712"/>
                    <a:gd name="T52" fmla="*/ 18 w 1321"/>
                    <a:gd name="T53" fmla="*/ 583 h 712"/>
                    <a:gd name="T54" fmla="*/ 6 w 1321"/>
                    <a:gd name="T55" fmla="*/ 554 h 712"/>
                    <a:gd name="T56" fmla="*/ 0 w 1321"/>
                    <a:gd name="T57" fmla="*/ 524 h 712"/>
                    <a:gd name="T58" fmla="*/ 0 w 1321"/>
                    <a:gd name="T59" fmla="*/ 520 h 712"/>
                    <a:gd name="T60" fmla="*/ 4 w 1321"/>
                    <a:gd name="T61" fmla="*/ 487 h 712"/>
                    <a:gd name="T62" fmla="*/ 16 w 1321"/>
                    <a:gd name="T63" fmla="*/ 446 h 712"/>
                    <a:gd name="T64" fmla="*/ 51 w 1321"/>
                    <a:gd name="T65" fmla="*/ 370 h 712"/>
                    <a:gd name="T66" fmla="*/ 94 w 1321"/>
                    <a:gd name="T67" fmla="*/ 299 h 712"/>
                    <a:gd name="T68" fmla="*/ 147 w 1321"/>
                    <a:gd name="T69" fmla="*/ 235 h 712"/>
                    <a:gd name="T70" fmla="*/ 204 w 1321"/>
                    <a:gd name="T71" fmla="*/ 176 h 712"/>
                    <a:gd name="T72" fmla="*/ 270 w 1321"/>
                    <a:gd name="T73" fmla="*/ 125 h 712"/>
                    <a:gd name="T74" fmla="*/ 341 w 1321"/>
                    <a:gd name="T75" fmla="*/ 82 h 712"/>
                    <a:gd name="T76" fmla="*/ 415 w 1321"/>
                    <a:gd name="T77" fmla="*/ 47 h 712"/>
                    <a:gd name="T78" fmla="*/ 497 w 1321"/>
                    <a:gd name="T79" fmla="*/ 21 h 712"/>
                    <a:gd name="T80" fmla="*/ 581 w 1321"/>
                    <a:gd name="T81" fmla="*/ 6 h 712"/>
                    <a:gd name="T82" fmla="*/ 667 w 1321"/>
                    <a:gd name="T83" fmla="*/ 0 h 712"/>
                    <a:gd name="T84" fmla="*/ 667 w 1321"/>
                    <a:gd name="T85" fmla="*/ 0 h 712"/>
                    <a:gd name="T86" fmla="*/ 759 w 1321"/>
                    <a:gd name="T87" fmla="*/ 6 h 712"/>
                    <a:gd name="T88" fmla="*/ 847 w 1321"/>
                    <a:gd name="T89" fmla="*/ 23 h 712"/>
                    <a:gd name="T90" fmla="*/ 932 w 1321"/>
                    <a:gd name="T91" fmla="*/ 53 h 712"/>
                    <a:gd name="T92" fmla="*/ 1010 w 1321"/>
                    <a:gd name="T93" fmla="*/ 90 h 712"/>
                    <a:gd name="T94" fmla="*/ 1082 w 1321"/>
                    <a:gd name="T95" fmla="*/ 137 h 712"/>
                    <a:gd name="T96" fmla="*/ 1149 w 1321"/>
                    <a:gd name="T97" fmla="*/ 194 h 712"/>
                    <a:gd name="T98" fmla="*/ 1208 w 1321"/>
                    <a:gd name="T99" fmla="*/ 256 h 712"/>
                    <a:gd name="T100" fmla="*/ 1258 w 1321"/>
                    <a:gd name="T101" fmla="*/ 325 h 712"/>
                    <a:gd name="T102" fmla="*/ 1301 w 1321"/>
                    <a:gd name="T103" fmla="*/ 401 h 712"/>
                    <a:gd name="T104" fmla="*/ 1301 w 1321"/>
                    <a:gd name="T105" fmla="*/ 401 h 7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</a:cxnLst>
                  <a:rect l="0" t="0" r="r" b="b"/>
                  <a:pathLst>
                    <a:path w="1321" h="712">
                      <a:moveTo>
                        <a:pt x="1301" y="401"/>
                      </a:moveTo>
                      <a:lnTo>
                        <a:pt x="1317" y="442"/>
                      </a:lnTo>
                      <a:lnTo>
                        <a:pt x="1321" y="481"/>
                      </a:lnTo>
                      <a:lnTo>
                        <a:pt x="1315" y="516"/>
                      </a:lnTo>
                      <a:lnTo>
                        <a:pt x="1298" y="550"/>
                      </a:lnTo>
                      <a:lnTo>
                        <a:pt x="1272" y="579"/>
                      </a:lnTo>
                      <a:lnTo>
                        <a:pt x="1239" y="604"/>
                      </a:lnTo>
                      <a:lnTo>
                        <a:pt x="1196" y="628"/>
                      </a:lnTo>
                      <a:lnTo>
                        <a:pt x="1147" y="649"/>
                      </a:lnTo>
                      <a:lnTo>
                        <a:pt x="1092" y="667"/>
                      </a:lnTo>
                      <a:lnTo>
                        <a:pt x="1031" y="683"/>
                      </a:lnTo>
                      <a:lnTo>
                        <a:pt x="967" y="694"/>
                      </a:lnTo>
                      <a:lnTo>
                        <a:pt x="896" y="704"/>
                      </a:lnTo>
                      <a:lnTo>
                        <a:pt x="824" y="710"/>
                      </a:lnTo>
                      <a:lnTo>
                        <a:pt x="795" y="712"/>
                      </a:lnTo>
                      <a:lnTo>
                        <a:pt x="476" y="712"/>
                      </a:lnTo>
                      <a:lnTo>
                        <a:pt x="472" y="712"/>
                      </a:lnTo>
                      <a:lnTo>
                        <a:pt x="409" y="708"/>
                      </a:lnTo>
                      <a:lnTo>
                        <a:pt x="348" y="704"/>
                      </a:lnTo>
                      <a:lnTo>
                        <a:pt x="290" y="696"/>
                      </a:lnTo>
                      <a:lnTo>
                        <a:pt x="235" y="689"/>
                      </a:lnTo>
                      <a:lnTo>
                        <a:pt x="186" y="677"/>
                      </a:lnTo>
                      <a:lnTo>
                        <a:pt x="141" y="663"/>
                      </a:lnTo>
                      <a:lnTo>
                        <a:pt x="102" y="648"/>
                      </a:lnTo>
                      <a:lnTo>
                        <a:pt x="67" y="630"/>
                      </a:lnTo>
                      <a:lnTo>
                        <a:pt x="39" y="608"/>
                      </a:lnTo>
                      <a:lnTo>
                        <a:pt x="18" y="583"/>
                      </a:lnTo>
                      <a:lnTo>
                        <a:pt x="6" y="554"/>
                      </a:lnTo>
                      <a:lnTo>
                        <a:pt x="0" y="524"/>
                      </a:lnTo>
                      <a:lnTo>
                        <a:pt x="0" y="520"/>
                      </a:lnTo>
                      <a:lnTo>
                        <a:pt x="4" y="487"/>
                      </a:lnTo>
                      <a:lnTo>
                        <a:pt x="16" y="446"/>
                      </a:lnTo>
                      <a:lnTo>
                        <a:pt x="51" y="370"/>
                      </a:lnTo>
                      <a:lnTo>
                        <a:pt x="94" y="299"/>
                      </a:lnTo>
                      <a:lnTo>
                        <a:pt x="147" y="235"/>
                      </a:lnTo>
                      <a:lnTo>
                        <a:pt x="204" y="176"/>
                      </a:lnTo>
                      <a:lnTo>
                        <a:pt x="270" y="125"/>
                      </a:lnTo>
                      <a:lnTo>
                        <a:pt x="341" y="82"/>
                      </a:lnTo>
                      <a:lnTo>
                        <a:pt x="415" y="47"/>
                      </a:lnTo>
                      <a:lnTo>
                        <a:pt x="497" y="21"/>
                      </a:lnTo>
                      <a:lnTo>
                        <a:pt x="581" y="6"/>
                      </a:lnTo>
                      <a:lnTo>
                        <a:pt x="667" y="0"/>
                      </a:lnTo>
                      <a:lnTo>
                        <a:pt x="759" y="6"/>
                      </a:lnTo>
                      <a:lnTo>
                        <a:pt x="847" y="23"/>
                      </a:lnTo>
                      <a:lnTo>
                        <a:pt x="932" y="53"/>
                      </a:lnTo>
                      <a:lnTo>
                        <a:pt x="1010" y="90"/>
                      </a:lnTo>
                      <a:lnTo>
                        <a:pt x="1082" y="137"/>
                      </a:lnTo>
                      <a:lnTo>
                        <a:pt x="1149" y="194"/>
                      </a:lnTo>
                      <a:lnTo>
                        <a:pt x="1208" y="256"/>
                      </a:lnTo>
                      <a:lnTo>
                        <a:pt x="1258" y="325"/>
                      </a:lnTo>
                      <a:lnTo>
                        <a:pt x="1301" y="401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/>
                    </a:gs>
                    <a:gs pos="100000">
                      <a:schemeClr val="hlink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9725" name="文本框 29724"/>
              <p:cNvSpPr txBox="1"/>
              <p:nvPr/>
            </p:nvSpPr>
            <p:spPr>
              <a:xfrm>
                <a:off x="0" y="402"/>
                <a:ext cx="1279" cy="63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3600" b="1" noProof="1">
                    <a:solidFill>
                      <a:srgbClr val="FFFFFF"/>
                    </a:solidFill>
                    <a:effectLst>
                      <a:outerShdw blurRad="38100" dist="38100" dir="2700000">
                        <a:srgbClr val="C0C0C0"/>
                      </a:outerShdw>
                    </a:effectLst>
                  </a:rPr>
                  <a:t>“</a:t>
                </a:r>
                <a:r>
                  <a:rPr lang="zh-CN" altLang="en-US" sz="3600" b="1" noProof="1">
                    <a:solidFill>
                      <a:srgbClr val="FFFFFF"/>
                    </a:solidFill>
                    <a:effectLst>
                      <a:outerShdw blurRad="38100" dist="38100" dir="2700000">
                        <a:srgbClr val="C0C0C0"/>
                      </a:outerShdw>
                    </a:effectLst>
                  </a:rPr>
                  <a:t>民族风</a:t>
                </a:r>
                <a:r>
                  <a:rPr lang="en-US" altLang="zh-CN" sz="3600" b="1" noProof="1">
                    <a:solidFill>
                      <a:srgbClr val="FFFFFF"/>
                    </a:solidFill>
                    <a:effectLst>
                      <a:outerShdw blurRad="38100" dist="38100" dir="2700000">
                        <a:srgbClr val="C0C0C0"/>
                      </a:outerShdw>
                    </a:effectLst>
                  </a:rPr>
                  <a:t>”</a:t>
                </a:r>
                <a:endParaRPr lang="en-US" altLang="zh-CN" sz="3600" b="1" noProof="1">
                  <a:solidFill>
                    <a:srgbClr val="FFFFFF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endParaRPr>
              </a:p>
              <a:p>
                <a:pPr algn="ctr" eaLnBrk="0" hangingPunct="0"/>
                <a:r>
                  <a:rPr lang="zh-CN" altLang="en-US" sz="3600" b="1" noProof="1">
                    <a:solidFill>
                      <a:srgbClr val="FFFFFF"/>
                    </a:solidFill>
                    <a:effectLst>
                      <a:outerShdw blurRad="38100" dist="38100" dir="2700000">
                        <a:srgbClr val="C0C0C0"/>
                      </a:outerShdw>
                    </a:effectLst>
                  </a:rPr>
                  <a:t>怎么样？</a:t>
                </a:r>
                <a:endParaRPr lang="zh-CN" altLang="en-US" sz="3600" b="1" noProof="1">
                  <a:solidFill>
                    <a:srgbClr val="FFFFFF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endParaRPr>
              </a:p>
            </p:txBody>
          </p:sp>
        </p:grpSp>
      </p:grpSp>
      <p:sp>
        <p:nvSpPr>
          <p:cNvPr id="9" name="椭圆形标注 8" title=""/>
          <p:cNvSpPr/>
          <p:nvPr/>
        </p:nvSpPr>
        <p:spPr>
          <a:xfrm>
            <a:off x="6832600" y="581025"/>
            <a:ext cx="4375150" cy="200183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1295" name="文本框 9" title=""/>
          <p:cNvSpPr txBox="1">
            <a:spLocks noChangeArrowheads="1"/>
          </p:cNvSpPr>
          <p:nvPr/>
        </p:nvSpPr>
        <p:spPr bwMode="auto">
          <a:xfrm>
            <a:off x="7150100" y="889000"/>
            <a:ext cx="4057650" cy="1383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/>
              <a:t>    </a:t>
            </a:r>
            <a:r>
              <a:rPr lang="zh-CN" altLang="en-US" sz="2800" b="1"/>
              <a:t>可以选一些大家既熟悉又喜欢的动漫人物来展示。</a:t>
            </a:r>
            <a:endParaRPr lang="zh-CN" altLang="en-US" sz="2800" b="1"/>
          </a:p>
        </p:txBody>
      </p:sp>
      <p:sp>
        <p:nvSpPr>
          <p:cNvPr id="13" name="椭圆 12" title=""/>
          <p:cNvSpPr/>
          <p:nvPr/>
        </p:nvSpPr>
        <p:spPr>
          <a:xfrm>
            <a:off x="5267325" y="1031875"/>
            <a:ext cx="1200150" cy="96837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4" name="椭圆 13" title=""/>
          <p:cNvSpPr/>
          <p:nvPr/>
        </p:nvSpPr>
        <p:spPr>
          <a:xfrm>
            <a:off x="6115050" y="417513"/>
            <a:ext cx="569913" cy="49212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5" name="椭圆 14" title=""/>
          <p:cNvSpPr/>
          <p:nvPr/>
        </p:nvSpPr>
        <p:spPr>
          <a:xfrm>
            <a:off x="6827838" y="165100"/>
            <a:ext cx="407987" cy="32861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</p:spTree>
  </p:cSld>
  <p:clrMapOvr>
    <a:masterClrMapping/>
  </p:clrMapOvr>
  <p:transition advTm="75863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289" name="组合 5126" title=""/>
          <p:cNvGrpSpPr/>
          <p:nvPr/>
        </p:nvGrpSpPr>
        <p:grpSpPr>
          <a:xfrm>
            <a:off x="161925" y="417513"/>
            <a:ext cx="4846638" cy="1365250"/>
            <a:chExt cx="1814" cy="577"/>
          </a:xfrm>
        </p:grpSpPr>
        <p:sp>
          <p:nvSpPr>
            <p:cNvPr id="12290" name="圆角矩形 5127"/>
            <p:cNvSpPr>
              <a:spLocks noChangeArrowheads="1"/>
            </p:cNvSpPr>
            <p:nvPr/>
          </p:nvSpPr>
          <p:spPr bwMode="auto">
            <a:xfrm>
              <a:off x="240" y="75"/>
              <a:ext cx="1574" cy="417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rgbClr val="F1F8F9"/>
                </a:gs>
                <a:gs pos="100000">
                  <a:schemeClr val="accent1"/>
                </a:gs>
              </a:gsLst>
              <a:lin ang="5400000" scaled="1"/>
            </a:gradFill>
            <a:ln w="12700">
              <a:solidFill>
                <a:schemeClr val="bg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291" name="菱形 5128"/>
            <p:cNvSpPr>
              <a:spLocks noChangeArrowheads="1"/>
            </p:cNvSpPr>
            <p:nvPr/>
          </p:nvSpPr>
          <p:spPr bwMode="auto">
            <a:xfrm>
              <a:off x="0" y="0"/>
              <a:ext cx="570" cy="577"/>
            </a:xfrm>
            <a:prstGeom prst="diamond">
              <a:avLst/>
            </a:prstGeom>
            <a:solidFill>
              <a:schemeClr val="accent1"/>
            </a:solidFill>
            <a:ln w="25400">
              <a:solidFill>
                <a:schemeClr val="bg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" name="文本框 5129"/>
            <p:cNvSpPr txBox="1"/>
            <p:nvPr/>
          </p:nvSpPr>
          <p:spPr>
            <a:xfrm>
              <a:off x="411" y="89"/>
              <a:ext cx="1326" cy="3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 b="1" noProof="1">
                  <a:solidFill>
                    <a:srgbClr val="00B0F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确定主题</a:t>
              </a:r>
              <a:endParaRPr lang="zh-CN" altLang="en-US" sz="5400" b="1" noProof="1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293" name="文本框 5130"/>
            <p:cNvSpPr txBox="1">
              <a:spLocks noChangeArrowheads="1"/>
            </p:cNvSpPr>
            <p:nvPr/>
          </p:nvSpPr>
          <p:spPr bwMode="auto">
            <a:xfrm>
              <a:off x="174" y="75"/>
              <a:ext cx="223" cy="3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endParaRPr lang="zh-CN" altLang="en-US" sz="5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2294" name="组合 3" title=""/>
          <p:cNvGrpSpPr/>
          <p:nvPr/>
        </p:nvGrpSpPr>
        <p:grpSpPr>
          <a:xfrm>
            <a:off x="1981200" y="1784350"/>
            <a:ext cx="7270750" cy="4668838"/>
            <a:chOff x="3120" y="3000"/>
            <a:chExt cx="8422" cy="5680"/>
          </a:xfrm>
        </p:grpSpPr>
        <p:grpSp>
          <p:nvGrpSpPr>
            <p:cNvPr id="12295" name="组合 18433"/>
            <p:cNvGrpSpPr/>
            <p:nvPr/>
          </p:nvGrpSpPr>
          <p:grpSpPr>
            <a:xfrm>
              <a:off x="3120" y="4200"/>
              <a:ext cx="8400" cy="880"/>
              <a:chExt cx="3360" cy="352"/>
            </a:xfrm>
          </p:grpSpPr>
          <p:grpSp>
            <p:nvGrpSpPr>
              <p:cNvPr id="12296" name="组合 18434"/>
              <p:cNvGrpSpPr/>
              <p:nvPr/>
            </p:nvGrpSpPr>
            <p:grpSpPr>
              <a:xfrm>
                <a:off x="0" y="0"/>
                <a:ext cx="3360" cy="323"/>
                <a:chExt cx="3493" cy="323"/>
              </a:xfrm>
            </p:grpSpPr>
            <p:sp>
              <p:nvSpPr>
                <p:cNvPr id="12297" name="圆角矩形 18435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3493" cy="323"/>
                </a:xfrm>
                <a:prstGeom prst="roundRect">
                  <a:avLst>
                    <a:gd name="adj" fmla="val 16667"/>
                  </a:avLst>
                </a:prstGeom>
                <a:gradFill rotWithShape="1">
                  <a:gsLst>
                    <a:gs pos="0">
                      <a:srgbClr val="48BE67"/>
                    </a:gs>
                    <a:gs pos="100000">
                      <a:srgbClr val="BCE7C8"/>
                    </a:gs>
                  </a:gsLst>
                  <a:lin ang="5400000" scaled="1"/>
                </a:gradFill>
                <a:ln>
                  <a:noFill/>
                </a:ln>
                <a:effectLst>
                  <a:outerShdw dist="35921" dir="2700000" algn="ctr" rotWithShape="0">
                    <a:srgbClr val="B2B2B2"/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298" name="圆角矩形 18436"/>
                <p:cNvSpPr>
                  <a:spLocks noChangeArrowheads="1"/>
                </p:cNvSpPr>
                <p:nvPr/>
              </p:nvSpPr>
              <p:spPr bwMode="auto">
                <a:xfrm>
                  <a:off x="30" y="237"/>
                  <a:ext cx="3443" cy="83"/>
                </a:xfrm>
                <a:prstGeom prst="roundRect">
                  <a:avLst>
                    <a:gd name="adj" fmla="val 50000"/>
                  </a:avLst>
                </a:prstGeom>
                <a:gradFill rotWithShape="1">
                  <a:gsLst>
                    <a:gs pos="0">
                      <a:srgbClr val="82F094">
                        <a:alpha val="0"/>
                      </a:srgbClr>
                    </a:gs>
                    <a:gs pos="100000">
                      <a:srgbClr val="91F2A1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299" name="圆角矩形 18437"/>
                <p:cNvSpPr>
                  <a:spLocks noChangeArrowheads="1"/>
                </p:cNvSpPr>
                <p:nvPr/>
              </p:nvSpPr>
              <p:spPr bwMode="auto">
                <a:xfrm>
                  <a:off x="30" y="7"/>
                  <a:ext cx="3443" cy="83"/>
                </a:xfrm>
                <a:prstGeom prst="roundRect">
                  <a:avLst>
                    <a:gd name="adj" fmla="val 50000"/>
                  </a:avLst>
                </a:prstGeom>
                <a:gradFill rotWithShape="1">
                  <a:gsLst>
                    <a:gs pos="0">
                      <a:srgbClr val="D5F1FB"/>
                    </a:gs>
                    <a:gs pos="100000">
                      <a:srgbClr val="80D4F2">
                        <a:alpha val="0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2300" name="文本框 18438"/>
              <p:cNvSpPr txBox="1">
                <a:spLocks noChangeArrowheads="1"/>
              </p:cNvSpPr>
              <p:nvPr/>
            </p:nvSpPr>
            <p:spPr bwMode="auto">
              <a:xfrm>
                <a:off x="576" y="38"/>
                <a:ext cx="2567" cy="3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zh-CN" altLang="en-US" sz="3600" b="1">
                    <a:solidFill>
                      <a:srgbClr val="000000"/>
                    </a:solidFill>
                    <a:latin typeface="楷体" panose="02010609060101010101" charset="-122"/>
                    <a:ea typeface="楷体" panose="02010609060101010101" charset="-122"/>
                  </a:rPr>
                  <a:t>童话主题</a:t>
                </a:r>
                <a:r>
                  <a:rPr lang="en-US" altLang="zh-CN" sz="3600" b="1">
                    <a:solidFill>
                      <a:srgbClr val="000000"/>
                    </a:solidFill>
                    <a:latin typeface="楷体" panose="02010609060101010101" charset="-122"/>
                    <a:ea typeface="楷体" panose="02010609060101010101" charset="-122"/>
                  </a:rPr>
                  <a:t>——</a:t>
                </a:r>
                <a:r>
                  <a:rPr lang="zh-CN" altLang="en-US" sz="3600" b="1">
                    <a:solidFill>
                      <a:srgbClr val="000000"/>
                    </a:solidFill>
                    <a:latin typeface="楷体" panose="02010609060101010101" charset="-122"/>
                    <a:ea typeface="楷体" panose="02010609060101010101" charset="-122"/>
                  </a:rPr>
                  <a:t>公主组</a:t>
                </a:r>
                <a:endParaRPr lang="zh-CN" altLang="en-US" sz="3600" b="1">
                  <a:solidFill>
                    <a:srgbClr val="000000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grpSp>
            <p:nvGrpSpPr>
              <p:cNvPr id="12301" name="组合 18439"/>
              <p:cNvGrpSpPr/>
              <p:nvPr/>
            </p:nvGrpSpPr>
            <p:grpSpPr>
              <a:xfrm>
                <a:off x="240" y="0"/>
                <a:ext cx="336" cy="333"/>
                <a:chExt cx="668" cy="668"/>
              </a:xfrm>
            </p:grpSpPr>
            <p:sp>
              <p:nvSpPr>
                <p:cNvPr id="12302" name="椭圆 18440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668" cy="668"/>
                </a:xfrm>
                <a:prstGeom prst="ellipse">
                  <a:avLst/>
                </a:prstGeom>
                <a:solidFill>
                  <a:srgbClr val="3333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03" name="椭圆 18441"/>
                <p:cNvSpPr>
                  <a:spLocks noChangeArrowheads="1"/>
                </p:cNvSpPr>
                <p:nvPr/>
              </p:nvSpPr>
              <p:spPr bwMode="auto">
                <a:xfrm>
                  <a:off x="7" y="5"/>
                  <a:ext cx="646" cy="64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636869"/>
                    </a:gs>
                    <a:gs pos="100000">
                      <a:srgbClr val="D6E1E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04" name="椭圆 18442"/>
                <p:cNvSpPr>
                  <a:spLocks noChangeArrowheads="1"/>
                </p:cNvSpPr>
                <p:nvPr/>
              </p:nvSpPr>
              <p:spPr bwMode="auto">
                <a:xfrm>
                  <a:off x="15" y="9"/>
                  <a:ext cx="631" cy="63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D6E1E2">
                        <a:alpha val="0"/>
                      </a:srgbClr>
                    </a:gs>
                    <a:gs pos="100000">
                      <a:srgbClr val="F1F5F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05" name="椭圆 18443"/>
                <p:cNvSpPr>
                  <a:spLocks noChangeArrowheads="1"/>
                </p:cNvSpPr>
                <p:nvPr/>
              </p:nvSpPr>
              <p:spPr bwMode="auto">
                <a:xfrm>
                  <a:off x="22" y="15"/>
                  <a:ext cx="600" cy="589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AAB2B3"/>
                    </a:gs>
                    <a:gs pos="100000">
                      <a:srgbClr val="D6E1E2">
                        <a:alpha val="48000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06" name="椭圆 18444"/>
                <p:cNvSpPr>
                  <a:spLocks noChangeArrowheads="1"/>
                </p:cNvSpPr>
                <p:nvPr/>
              </p:nvSpPr>
              <p:spPr bwMode="auto">
                <a:xfrm>
                  <a:off x="57" y="31"/>
                  <a:ext cx="533" cy="479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FFFFFF"/>
                    </a:gs>
                    <a:gs pos="100000">
                      <a:srgbClr val="D6E1E2">
                        <a:alpha val="37999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eaVert"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 eaLnBrk="0" hangingPunct="0"/>
                  <a:endParaRPr lang="zh-CN" altLang="zh-CN"/>
                </a:p>
              </p:txBody>
            </p:sp>
          </p:grpSp>
          <p:sp>
            <p:nvSpPr>
              <p:cNvPr id="12307" name="文本框 18445"/>
              <p:cNvSpPr txBox="1">
                <a:spLocks noChangeArrowheads="1"/>
              </p:cNvSpPr>
              <p:nvPr/>
            </p:nvSpPr>
            <p:spPr bwMode="auto">
              <a:xfrm>
                <a:off x="288" y="8"/>
                <a:ext cx="240" cy="3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3600">
                    <a:solidFill>
                      <a:srgbClr val="000000"/>
                    </a:solidFill>
                  </a:rPr>
                  <a:t>2</a:t>
                </a:r>
                <a:endParaRPr lang="en-US" altLang="zh-CN" sz="3600">
                  <a:solidFill>
                    <a:srgbClr val="000000"/>
                  </a:solidFill>
                </a:endParaRPr>
              </a:p>
            </p:txBody>
          </p:sp>
        </p:grpSp>
        <p:grpSp>
          <p:nvGrpSpPr>
            <p:cNvPr id="12308" name="组合 18446"/>
            <p:cNvGrpSpPr/>
            <p:nvPr/>
          </p:nvGrpSpPr>
          <p:grpSpPr>
            <a:xfrm>
              <a:off x="3120" y="5340"/>
              <a:ext cx="8400" cy="900"/>
              <a:chExt cx="3360" cy="360"/>
            </a:xfrm>
          </p:grpSpPr>
          <p:grpSp>
            <p:nvGrpSpPr>
              <p:cNvPr id="12309" name="组合 18447"/>
              <p:cNvGrpSpPr/>
              <p:nvPr/>
            </p:nvGrpSpPr>
            <p:grpSpPr>
              <a:xfrm>
                <a:off x="0" y="8"/>
                <a:ext cx="3360" cy="323"/>
                <a:chExt cx="3493" cy="323"/>
              </a:xfrm>
            </p:grpSpPr>
            <p:sp>
              <p:nvSpPr>
                <p:cNvPr id="12310" name="圆角矩形 18448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3493" cy="323"/>
                </a:xfrm>
                <a:prstGeom prst="roundRect">
                  <a:avLst>
                    <a:gd name="adj" fmla="val 16667"/>
                  </a:avLst>
                </a:prstGeom>
                <a:gradFill rotWithShape="1">
                  <a:gsLst>
                    <a:gs pos="0">
                      <a:srgbClr val="80D4F2"/>
                    </a:gs>
                    <a:gs pos="100000">
                      <a:srgbClr val="3CA1E6"/>
                    </a:gs>
                  </a:gsLst>
                  <a:lin ang="5400000" scaled="1"/>
                </a:gradFill>
                <a:ln>
                  <a:noFill/>
                </a:ln>
                <a:effectLst>
                  <a:outerShdw dist="35921" dir="2700000" algn="ctr" rotWithShape="0">
                    <a:srgbClr val="B2B2B2"/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11" name="圆角矩形 18449"/>
                <p:cNvSpPr>
                  <a:spLocks noChangeArrowheads="1"/>
                </p:cNvSpPr>
                <p:nvPr/>
              </p:nvSpPr>
              <p:spPr bwMode="auto">
                <a:xfrm>
                  <a:off x="30" y="237"/>
                  <a:ext cx="3443" cy="83"/>
                </a:xfrm>
                <a:prstGeom prst="roundRect">
                  <a:avLst>
                    <a:gd name="adj" fmla="val 50000"/>
                  </a:avLst>
                </a:prstGeom>
                <a:gradFill rotWithShape="1">
                  <a:gsLst>
                    <a:gs pos="0">
                      <a:srgbClr val="80D4F2">
                        <a:alpha val="0"/>
                      </a:srgbClr>
                    </a:gs>
                    <a:gs pos="100000">
                      <a:srgbClr val="8FD9F4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12" name="圆角矩形 18450"/>
                <p:cNvSpPr>
                  <a:spLocks noChangeArrowheads="1"/>
                </p:cNvSpPr>
                <p:nvPr/>
              </p:nvSpPr>
              <p:spPr bwMode="auto">
                <a:xfrm>
                  <a:off x="30" y="7"/>
                  <a:ext cx="3443" cy="83"/>
                </a:xfrm>
                <a:prstGeom prst="roundRect">
                  <a:avLst>
                    <a:gd name="adj" fmla="val 50000"/>
                  </a:avLst>
                </a:prstGeom>
                <a:gradFill rotWithShape="1">
                  <a:gsLst>
                    <a:gs pos="0">
                      <a:srgbClr val="D5F1FB"/>
                    </a:gs>
                    <a:gs pos="100000">
                      <a:srgbClr val="80D4F2">
                        <a:alpha val="0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2313" name="文本框 18451"/>
              <p:cNvSpPr txBox="1">
                <a:spLocks noChangeArrowheads="1"/>
              </p:cNvSpPr>
              <p:nvPr/>
            </p:nvSpPr>
            <p:spPr bwMode="auto">
              <a:xfrm>
                <a:off x="576" y="46"/>
                <a:ext cx="2016" cy="3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3600" b="1">
                    <a:solidFill>
                      <a:srgbClr val="000000"/>
                    </a:solidFill>
                    <a:latin typeface="楷体" panose="02010609060101010101" charset="-122"/>
                    <a:ea typeface="楷体" panose="02010609060101010101" charset="-122"/>
                  </a:rPr>
                  <a:t> </a:t>
                </a:r>
                <a:r>
                  <a:rPr lang="zh-CN" altLang="en-US" sz="3600" b="1">
                    <a:solidFill>
                      <a:srgbClr val="000000"/>
                    </a:solidFill>
                    <a:latin typeface="楷体" panose="02010609060101010101" charset="-122"/>
                    <a:ea typeface="楷体" panose="02010609060101010101" charset="-122"/>
                  </a:rPr>
                  <a:t>民族风</a:t>
                </a:r>
                <a:endParaRPr lang="zh-CN" altLang="en-US" sz="3600" b="1">
                  <a:solidFill>
                    <a:srgbClr val="000000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grpSp>
            <p:nvGrpSpPr>
              <p:cNvPr id="12314" name="组合 18452"/>
              <p:cNvGrpSpPr/>
              <p:nvPr/>
            </p:nvGrpSpPr>
            <p:grpSpPr>
              <a:xfrm>
                <a:off x="240" y="0"/>
                <a:ext cx="336" cy="333"/>
                <a:chExt cx="668" cy="668"/>
              </a:xfrm>
            </p:grpSpPr>
            <p:sp>
              <p:nvSpPr>
                <p:cNvPr id="12315" name="椭圆 18453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668" cy="668"/>
                </a:xfrm>
                <a:prstGeom prst="ellipse">
                  <a:avLst/>
                </a:prstGeom>
                <a:solidFill>
                  <a:srgbClr val="3333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16" name="椭圆 18454"/>
                <p:cNvSpPr>
                  <a:spLocks noChangeArrowheads="1"/>
                </p:cNvSpPr>
                <p:nvPr/>
              </p:nvSpPr>
              <p:spPr bwMode="auto">
                <a:xfrm>
                  <a:off x="7" y="5"/>
                  <a:ext cx="646" cy="64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636869"/>
                    </a:gs>
                    <a:gs pos="100000">
                      <a:srgbClr val="D6E1E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17" name="椭圆 18455"/>
                <p:cNvSpPr>
                  <a:spLocks noChangeArrowheads="1"/>
                </p:cNvSpPr>
                <p:nvPr/>
              </p:nvSpPr>
              <p:spPr bwMode="auto">
                <a:xfrm>
                  <a:off x="15" y="9"/>
                  <a:ext cx="631" cy="63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D6E1E2">
                        <a:alpha val="0"/>
                      </a:srgbClr>
                    </a:gs>
                    <a:gs pos="100000">
                      <a:srgbClr val="F1F5F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18" name="椭圆 18456"/>
                <p:cNvSpPr>
                  <a:spLocks noChangeArrowheads="1"/>
                </p:cNvSpPr>
                <p:nvPr/>
              </p:nvSpPr>
              <p:spPr bwMode="auto">
                <a:xfrm>
                  <a:off x="22" y="15"/>
                  <a:ext cx="600" cy="589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AAB2B3"/>
                    </a:gs>
                    <a:gs pos="100000">
                      <a:srgbClr val="D6E1E2">
                        <a:alpha val="48000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19" name="椭圆 18457"/>
                <p:cNvSpPr>
                  <a:spLocks noChangeArrowheads="1"/>
                </p:cNvSpPr>
                <p:nvPr/>
              </p:nvSpPr>
              <p:spPr bwMode="auto">
                <a:xfrm>
                  <a:off x="57" y="31"/>
                  <a:ext cx="533" cy="479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FFFFFF"/>
                    </a:gs>
                    <a:gs pos="100000">
                      <a:srgbClr val="D6E1E2">
                        <a:alpha val="37999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eaVert"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 eaLnBrk="0" hangingPunct="0"/>
                  <a:endParaRPr lang="zh-CN" altLang="zh-CN"/>
                </a:p>
              </p:txBody>
            </p:sp>
          </p:grpSp>
          <p:sp>
            <p:nvSpPr>
              <p:cNvPr id="12320" name="文本框 18458"/>
              <p:cNvSpPr txBox="1">
                <a:spLocks noChangeArrowheads="1"/>
              </p:cNvSpPr>
              <p:nvPr/>
            </p:nvSpPr>
            <p:spPr bwMode="auto">
              <a:xfrm>
                <a:off x="288" y="8"/>
                <a:ext cx="240" cy="3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3600">
                    <a:solidFill>
                      <a:srgbClr val="000000"/>
                    </a:solidFill>
                  </a:rPr>
                  <a:t>3</a:t>
                </a:r>
                <a:endParaRPr lang="en-US" altLang="zh-CN" sz="3600">
                  <a:solidFill>
                    <a:srgbClr val="000000"/>
                  </a:solidFill>
                </a:endParaRPr>
              </a:p>
            </p:txBody>
          </p:sp>
        </p:grpSp>
        <p:grpSp>
          <p:nvGrpSpPr>
            <p:cNvPr id="12321" name="组合 18459"/>
            <p:cNvGrpSpPr/>
            <p:nvPr/>
          </p:nvGrpSpPr>
          <p:grpSpPr>
            <a:xfrm>
              <a:off x="3142" y="6607"/>
              <a:ext cx="8400" cy="879"/>
              <a:chExt cx="3360" cy="352"/>
            </a:xfrm>
          </p:grpSpPr>
          <p:grpSp>
            <p:nvGrpSpPr>
              <p:cNvPr id="12322" name="组合 18460"/>
              <p:cNvGrpSpPr/>
              <p:nvPr/>
            </p:nvGrpSpPr>
            <p:grpSpPr>
              <a:xfrm>
                <a:off x="0" y="0"/>
                <a:ext cx="3360" cy="323"/>
                <a:chExt cx="3493" cy="323"/>
              </a:xfrm>
            </p:grpSpPr>
            <p:sp>
              <p:nvSpPr>
                <p:cNvPr id="12323" name="圆角矩形 18461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3493" cy="323"/>
                </a:xfrm>
                <a:prstGeom prst="roundRect">
                  <a:avLst>
                    <a:gd name="adj" fmla="val 16667"/>
                  </a:avLst>
                </a:prstGeom>
                <a:gradFill rotWithShape="1">
                  <a:gsLst>
                    <a:gs pos="0">
                      <a:srgbClr val="9A82E8"/>
                    </a:gs>
                    <a:gs pos="100000">
                      <a:srgbClr val="DAD1F7"/>
                    </a:gs>
                  </a:gsLst>
                  <a:lin ang="5400000" scaled="1"/>
                </a:gradFill>
                <a:ln>
                  <a:noFill/>
                </a:ln>
                <a:effectLst>
                  <a:outerShdw dist="35921" dir="2700000" algn="ctr" rotWithShape="0">
                    <a:srgbClr val="B2B2B2"/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24" name="圆角矩形 18462"/>
                <p:cNvSpPr>
                  <a:spLocks noChangeArrowheads="1"/>
                </p:cNvSpPr>
                <p:nvPr/>
              </p:nvSpPr>
              <p:spPr bwMode="auto">
                <a:xfrm>
                  <a:off x="30" y="237"/>
                  <a:ext cx="3443" cy="83"/>
                </a:xfrm>
                <a:prstGeom prst="roundRect">
                  <a:avLst>
                    <a:gd name="adj" fmla="val 50000"/>
                  </a:avLst>
                </a:prstGeom>
                <a:gradFill rotWithShape="1">
                  <a:gsLst>
                    <a:gs pos="0">
                      <a:srgbClr val="8D67E1">
                        <a:alpha val="0"/>
                      </a:srgbClr>
                    </a:gs>
                    <a:gs pos="100000">
                      <a:srgbClr val="9B79E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25" name="圆角矩形 18463"/>
                <p:cNvSpPr>
                  <a:spLocks noChangeArrowheads="1"/>
                </p:cNvSpPr>
                <p:nvPr/>
              </p:nvSpPr>
              <p:spPr bwMode="auto">
                <a:xfrm>
                  <a:off x="30" y="7"/>
                  <a:ext cx="3443" cy="83"/>
                </a:xfrm>
                <a:prstGeom prst="roundRect">
                  <a:avLst>
                    <a:gd name="adj" fmla="val 50000"/>
                  </a:avLst>
                </a:prstGeom>
                <a:gradFill rotWithShape="1">
                  <a:gsLst>
                    <a:gs pos="0">
                      <a:srgbClr val="EEEFFE"/>
                    </a:gs>
                    <a:gs pos="100000">
                      <a:srgbClr val="CBD0FD">
                        <a:alpha val="0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2326" name="文本框 18464"/>
              <p:cNvSpPr txBox="1">
                <a:spLocks noChangeArrowheads="1"/>
              </p:cNvSpPr>
              <p:nvPr/>
            </p:nvSpPr>
            <p:spPr bwMode="auto">
              <a:xfrm>
                <a:off x="576" y="38"/>
                <a:ext cx="2016" cy="3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3600" b="1">
                    <a:solidFill>
                      <a:srgbClr val="000000"/>
                    </a:solidFill>
                    <a:latin typeface="楷体" panose="02010609060101010101" charset="-122"/>
                    <a:ea typeface="楷体" panose="02010609060101010101" charset="-122"/>
                  </a:rPr>
                  <a:t>  </a:t>
                </a:r>
                <a:r>
                  <a:rPr lang="zh-CN" altLang="en-US" sz="3600" b="1">
                    <a:solidFill>
                      <a:srgbClr val="000000"/>
                    </a:solidFill>
                    <a:latin typeface="楷体" panose="02010609060101010101" charset="-122"/>
                    <a:ea typeface="楷体" panose="02010609060101010101" charset="-122"/>
                  </a:rPr>
                  <a:t>运动系列</a:t>
                </a:r>
                <a:endParaRPr lang="zh-CN" altLang="en-US" sz="3600" b="1">
                  <a:solidFill>
                    <a:srgbClr val="000000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grpSp>
            <p:nvGrpSpPr>
              <p:cNvPr id="12327" name="组合 18465"/>
              <p:cNvGrpSpPr/>
              <p:nvPr/>
            </p:nvGrpSpPr>
            <p:grpSpPr>
              <a:xfrm>
                <a:off x="240" y="0"/>
                <a:ext cx="336" cy="333"/>
                <a:chExt cx="668" cy="668"/>
              </a:xfrm>
            </p:grpSpPr>
            <p:sp>
              <p:nvSpPr>
                <p:cNvPr id="12328" name="椭圆 18466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668" cy="668"/>
                </a:xfrm>
                <a:prstGeom prst="ellipse">
                  <a:avLst/>
                </a:prstGeom>
                <a:solidFill>
                  <a:srgbClr val="3333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29" name="椭圆 18467"/>
                <p:cNvSpPr>
                  <a:spLocks noChangeArrowheads="1"/>
                </p:cNvSpPr>
                <p:nvPr/>
              </p:nvSpPr>
              <p:spPr bwMode="auto">
                <a:xfrm>
                  <a:off x="7" y="5"/>
                  <a:ext cx="646" cy="64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636869"/>
                    </a:gs>
                    <a:gs pos="100000">
                      <a:srgbClr val="D6E1E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30" name="椭圆 18468"/>
                <p:cNvSpPr>
                  <a:spLocks noChangeArrowheads="1"/>
                </p:cNvSpPr>
                <p:nvPr/>
              </p:nvSpPr>
              <p:spPr bwMode="auto">
                <a:xfrm>
                  <a:off x="15" y="9"/>
                  <a:ext cx="631" cy="63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D6E1E2">
                        <a:alpha val="0"/>
                      </a:srgbClr>
                    </a:gs>
                    <a:gs pos="100000">
                      <a:srgbClr val="F1F5F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31" name="椭圆 18469"/>
                <p:cNvSpPr>
                  <a:spLocks noChangeArrowheads="1"/>
                </p:cNvSpPr>
                <p:nvPr/>
              </p:nvSpPr>
              <p:spPr bwMode="auto">
                <a:xfrm>
                  <a:off x="22" y="15"/>
                  <a:ext cx="600" cy="589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AAB2B3"/>
                    </a:gs>
                    <a:gs pos="100000">
                      <a:srgbClr val="D6E1E2">
                        <a:alpha val="48000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32" name="椭圆 18470"/>
                <p:cNvSpPr>
                  <a:spLocks noChangeArrowheads="1"/>
                </p:cNvSpPr>
                <p:nvPr/>
              </p:nvSpPr>
              <p:spPr bwMode="auto">
                <a:xfrm>
                  <a:off x="57" y="31"/>
                  <a:ext cx="533" cy="479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FFFFFF"/>
                    </a:gs>
                    <a:gs pos="100000">
                      <a:srgbClr val="D6E1E2">
                        <a:alpha val="37999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eaVert"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 eaLnBrk="0" hangingPunct="0"/>
                  <a:endParaRPr lang="zh-CN" altLang="zh-CN"/>
                </a:p>
              </p:txBody>
            </p:sp>
          </p:grpSp>
          <p:sp>
            <p:nvSpPr>
              <p:cNvPr id="12333" name="文本框 18471"/>
              <p:cNvSpPr txBox="1">
                <a:spLocks noChangeArrowheads="1"/>
              </p:cNvSpPr>
              <p:nvPr/>
            </p:nvSpPr>
            <p:spPr bwMode="auto">
              <a:xfrm>
                <a:off x="288" y="8"/>
                <a:ext cx="240" cy="3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3600">
                    <a:solidFill>
                      <a:srgbClr val="000000"/>
                    </a:solidFill>
                  </a:rPr>
                  <a:t>4</a:t>
                </a:r>
                <a:endParaRPr lang="en-US" altLang="zh-CN" sz="3600">
                  <a:solidFill>
                    <a:srgbClr val="000000"/>
                  </a:solidFill>
                </a:endParaRPr>
              </a:p>
            </p:txBody>
          </p:sp>
        </p:grpSp>
        <p:grpSp>
          <p:nvGrpSpPr>
            <p:cNvPr id="12334" name="组合 18472"/>
            <p:cNvGrpSpPr/>
            <p:nvPr/>
          </p:nvGrpSpPr>
          <p:grpSpPr>
            <a:xfrm>
              <a:off x="3120" y="7800"/>
              <a:ext cx="8400" cy="880"/>
              <a:chExt cx="3360" cy="352"/>
            </a:xfrm>
          </p:grpSpPr>
          <p:grpSp>
            <p:nvGrpSpPr>
              <p:cNvPr id="12335" name="组合 18473"/>
              <p:cNvGrpSpPr/>
              <p:nvPr/>
            </p:nvGrpSpPr>
            <p:grpSpPr>
              <a:xfrm>
                <a:off x="0" y="0"/>
                <a:ext cx="3360" cy="323"/>
                <a:chExt cx="3493" cy="323"/>
              </a:xfrm>
            </p:grpSpPr>
            <p:sp>
              <p:nvSpPr>
                <p:cNvPr id="12336" name="圆角矩形 18474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3493" cy="323"/>
                </a:xfrm>
                <a:prstGeom prst="roundRect">
                  <a:avLst>
                    <a:gd name="adj" fmla="val 16667"/>
                  </a:avLst>
                </a:prstGeom>
                <a:gradFill rotWithShape="1">
                  <a:gsLst>
                    <a:gs pos="0">
                      <a:srgbClr val="ED9E85"/>
                    </a:gs>
                    <a:gs pos="100000">
                      <a:srgbClr val="F8DCD3"/>
                    </a:gs>
                  </a:gsLst>
                  <a:lin ang="5400000" scaled="1"/>
                </a:gradFill>
                <a:ln>
                  <a:noFill/>
                </a:ln>
                <a:effectLst>
                  <a:outerShdw dist="35921" dir="2700000" algn="ctr" rotWithShape="0">
                    <a:srgbClr val="B2B2B2"/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37" name="圆角矩形 18475"/>
                <p:cNvSpPr>
                  <a:spLocks noChangeArrowheads="1"/>
                </p:cNvSpPr>
                <p:nvPr/>
              </p:nvSpPr>
              <p:spPr bwMode="auto">
                <a:xfrm>
                  <a:off x="30" y="237"/>
                  <a:ext cx="3443" cy="83"/>
                </a:xfrm>
                <a:prstGeom prst="roundRect">
                  <a:avLst>
                    <a:gd name="adj" fmla="val 50000"/>
                  </a:avLst>
                </a:prstGeom>
                <a:gradFill rotWithShape="1">
                  <a:gsLst>
                    <a:gs pos="0">
                      <a:srgbClr val="ED9E85">
                        <a:alpha val="0"/>
                      </a:srgbClr>
                    </a:gs>
                    <a:gs pos="100000">
                      <a:srgbClr val="EFAA94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38" name="圆角矩形 18476"/>
                <p:cNvSpPr>
                  <a:spLocks noChangeArrowheads="1"/>
                </p:cNvSpPr>
                <p:nvPr/>
              </p:nvSpPr>
              <p:spPr bwMode="auto">
                <a:xfrm>
                  <a:off x="30" y="7"/>
                  <a:ext cx="3443" cy="83"/>
                </a:xfrm>
                <a:prstGeom prst="roundRect">
                  <a:avLst>
                    <a:gd name="adj" fmla="val 50000"/>
                  </a:avLst>
                </a:prstGeom>
                <a:gradFill rotWithShape="1">
                  <a:gsLst>
                    <a:gs pos="0">
                      <a:srgbClr val="F9DFD6"/>
                    </a:gs>
                    <a:gs pos="100000">
                      <a:srgbClr val="ED9E85">
                        <a:alpha val="0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2339" name="文本框 18477"/>
              <p:cNvSpPr txBox="1">
                <a:spLocks noChangeArrowheads="1"/>
              </p:cNvSpPr>
              <p:nvPr/>
            </p:nvSpPr>
            <p:spPr bwMode="auto">
              <a:xfrm>
                <a:off x="576" y="38"/>
                <a:ext cx="2016" cy="3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3600" b="1">
                    <a:solidFill>
                      <a:srgbClr val="000000"/>
                    </a:solidFill>
                    <a:latin typeface="楷体" panose="02010609060101010101" charset="-122"/>
                    <a:ea typeface="楷体" panose="02010609060101010101" charset="-122"/>
                  </a:rPr>
                  <a:t>  </a:t>
                </a:r>
                <a:r>
                  <a:rPr lang="zh-CN" altLang="en-US" sz="3600" b="1">
                    <a:solidFill>
                      <a:srgbClr val="000000"/>
                    </a:solidFill>
                    <a:latin typeface="楷体" panose="02010609060101010101" charset="-122"/>
                    <a:ea typeface="楷体" panose="02010609060101010101" charset="-122"/>
                  </a:rPr>
                  <a:t>环保系列</a:t>
                </a:r>
                <a:endParaRPr lang="zh-CN" altLang="en-US" sz="3600" b="1">
                  <a:solidFill>
                    <a:srgbClr val="000000"/>
                  </a:solidFill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grpSp>
            <p:nvGrpSpPr>
              <p:cNvPr id="12340" name="组合 18478"/>
              <p:cNvGrpSpPr/>
              <p:nvPr/>
            </p:nvGrpSpPr>
            <p:grpSpPr>
              <a:xfrm>
                <a:off x="240" y="0"/>
                <a:ext cx="336" cy="333"/>
                <a:chExt cx="668" cy="668"/>
              </a:xfrm>
            </p:grpSpPr>
            <p:sp>
              <p:nvSpPr>
                <p:cNvPr id="12341" name="椭圆 18479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668" cy="668"/>
                </a:xfrm>
                <a:prstGeom prst="ellipse">
                  <a:avLst/>
                </a:prstGeom>
                <a:solidFill>
                  <a:srgbClr val="3333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42" name="椭圆 18480"/>
                <p:cNvSpPr>
                  <a:spLocks noChangeArrowheads="1"/>
                </p:cNvSpPr>
                <p:nvPr/>
              </p:nvSpPr>
              <p:spPr bwMode="auto">
                <a:xfrm>
                  <a:off x="7" y="5"/>
                  <a:ext cx="646" cy="64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636869"/>
                    </a:gs>
                    <a:gs pos="100000">
                      <a:srgbClr val="D6E1E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43" name="椭圆 18481"/>
                <p:cNvSpPr>
                  <a:spLocks noChangeArrowheads="1"/>
                </p:cNvSpPr>
                <p:nvPr/>
              </p:nvSpPr>
              <p:spPr bwMode="auto">
                <a:xfrm>
                  <a:off x="15" y="9"/>
                  <a:ext cx="631" cy="63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D6E1E2">
                        <a:alpha val="0"/>
                      </a:srgbClr>
                    </a:gs>
                    <a:gs pos="100000">
                      <a:srgbClr val="F1F5F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44" name="椭圆 18482"/>
                <p:cNvSpPr>
                  <a:spLocks noChangeArrowheads="1"/>
                </p:cNvSpPr>
                <p:nvPr/>
              </p:nvSpPr>
              <p:spPr bwMode="auto">
                <a:xfrm>
                  <a:off x="22" y="15"/>
                  <a:ext cx="600" cy="589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AAB2B3"/>
                    </a:gs>
                    <a:gs pos="100000">
                      <a:srgbClr val="D6E1E2">
                        <a:alpha val="48000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45" name="椭圆 18483"/>
                <p:cNvSpPr>
                  <a:spLocks noChangeArrowheads="1"/>
                </p:cNvSpPr>
                <p:nvPr/>
              </p:nvSpPr>
              <p:spPr bwMode="auto">
                <a:xfrm>
                  <a:off x="57" y="31"/>
                  <a:ext cx="533" cy="479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FFFFFF"/>
                    </a:gs>
                    <a:gs pos="100000">
                      <a:srgbClr val="D6E1E2">
                        <a:alpha val="37999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eaVert"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 eaLnBrk="0" hangingPunct="0"/>
                  <a:endParaRPr lang="zh-CN" altLang="zh-CN"/>
                </a:p>
              </p:txBody>
            </p:sp>
          </p:grpSp>
          <p:sp>
            <p:nvSpPr>
              <p:cNvPr id="12346" name="文本框 18484"/>
              <p:cNvSpPr txBox="1">
                <a:spLocks noChangeArrowheads="1"/>
              </p:cNvSpPr>
              <p:nvPr/>
            </p:nvSpPr>
            <p:spPr bwMode="auto">
              <a:xfrm>
                <a:off x="288" y="8"/>
                <a:ext cx="240" cy="3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3600">
                    <a:solidFill>
                      <a:srgbClr val="000000"/>
                    </a:solidFill>
                  </a:rPr>
                  <a:t>5</a:t>
                </a:r>
                <a:endParaRPr lang="en-US" altLang="zh-CN" sz="3600">
                  <a:solidFill>
                    <a:srgbClr val="000000"/>
                  </a:solidFill>
                </a:endParaRPr>
              </a:p>
            </p:txBody>
          </p:sp>
        </p:grpSp>
        <p:grpSp>
          <p:nvGrpSpPr>
            <p:cNvPr id="12347" name="组合 18485"/>
            <p:cNvGrpSpPr/>
            <p:nvPr/>
          </p:nvGrpSpPr>
          <p:grpSpPr>
            <a:xfrm>
              <a:off x="3120" y="3000"/>
              <a:ext cx="8400" cy="879"/>
              <a:chExt cx="3360" cy="352"/>
            </a:xfrm>
          </p:grpSpPr>
          <p:grpSp>
            <p:nvGrpSpPr>
              <p:cNvPr id="12348" name="组合 18486"/>
              <p:cNvGrpSpPr/>
              <p:nvPr/>
            </p:nvGrpSpPr>
            <p:grpSpPr>
              <a:xfrm>
                <a:off x="0" y="0"/>
                <a:ext cx="3360" cy="323"/>
                <a:chExt cx="3493" cy="323"/>
              </a:xfrm>
            </p:grpSpPr>
            <p:sp>
              <p:nvSpPr>
                <p:cNvPr id="12349" name="圆角矩形 18487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3493" cy="323"/>
                </a:xfrm>
                <a:prstGeom prst="roundRect">
                  <a:avLst>
                    <a:gd name="adj" fmla="val 16667"/>
                  </a:avLst>
                </a:prstGeom>
                <a:gradFill rotWithShape="1">
                  <a:gsLst>
                    <a:gs pos="0">
                      <a:srgbClr val="EAC924"/>
                    </a:gs>
                    <a:gs pos="100000">
                      <a:srgbClr val="F7EBAF"/>
                    </a:gs>
                  </a:gsLst>
                  <a:lin ang="5400000" scaled="1"/>
                </a:gradFill>
                <a:ln>
                  <a:noFill/>
                </a:ln>
                <a:effectLst>
                  <a:outerShdw dist="35921" dir="2700000" algn="ctr" rotWithShape="0">
                    <a:srgbClr val="B2B2B2"/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50" name="圆角矩形 18488"/>
                <p:cNvSpPr>
                  <a:spLocks noChangeArrowheads="1"/>
                </p:cNvSpPr>
                <p:nvPr/>
              </p:nvSpPr>
              <p:spPr bwMode="auto">
                <a:xfrm>
                  <a:off x="30" y="237"/>
                  <a:ext cx="3443" cy="83"/>
                </a:xfrm>
                <a:prstGeom prst="roundRect">
                  <a:avLst>
                    <a:gd name="adj" fmla="val 50000"/>
                  </a:avLst>
                </a:prstGeom>
                <a:gradFill rotWithShape="1">
                  <a:gsLst>
                    <a:gs pos="0">
                      <a:srgbClr val="EAC924">
                        <a:alpha val="0"/>
                      </a:srgbClr>
                    </a:gs>
                    <a:gs pos="100000">
                      <a:srgbClr val="EDD03F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51" name="圆角矩形 18489"/>
                <p:cNvSpPr>
                  <a:spLocks noChangeArrowheads="1"/>
                </p:cNvSpPr>
                <p:nvPr/>
              </p:nvSpPr>
              <p:spPr bwMode="auto">
                <a:xfrm>
                  <a:off x="30" y="7"/>
                  <a:ext cx="3443" cy="83"/>
                </a:xfrm>
                <a:prstGeom prst="roundRect">
                  <a:avLst>
                    <a:gd name="adj" fmla="val 50000"/>
                  </a:avLst>
                </a:prstGeom>
                <a:gradFill rotWithShape="1">
                  <a:gsLst>
                    <a:gs pos="0">
                      <a:srgbClr val="F8EDB6"/>
                    </a:gs>
                    <a:gs pos="100000">
                      <a:srgbClr val="EAC924">
                        <a:alpha val="0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2352" name="文本框 18490"/>
              <p:cNvSpPr txBox="1">
                <a:spLocks noChangeArrowheads="1"/>
              </p:cNvSpPr>
              <p:nvPr/>
            </p:nvSpPr>
            <p:spPr bwMode="auto">
              <a:xfrm>
                <a:off x="576" y="38"/>
                <a:ext cx="2351" cy="3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3600" b="1">
                    <a:latin typeface="楷体" panose="02010609060101010101" charset="-122"/>
                    <a:ea typeface="楷体" panose="02010609060101010101" charset="-122"/>
                  </a:rPr>
                  <a:t>  </a:t>
                </a:r>
                <a:r>
                  <a:rPr lang="zh-CN" altLang="en-US" sz="3600" b="1">
                    <a:latin typeface="楷体" panose="02010609060101010101" charset="-122"/>
                    <a:ea typeface="楷体" panose="02010609060101010101" charset="-122"/>
                  </a:rPr>
                  <a:t>动漫主题</a:t>
                </a:r>
                <a:r>
                  <a:rPr lang="en-US" altLang="zh-CN" sz="3600" b="1">
                    <a:latin typeface="楷体" panose="02010609060101010101" charset="-122"/>
                    <a:ea typeface="楷体" panose="02010609060101010101" charset="-122"/>
                  </a:rPr>
                  <a:t>——</a:t>
                </a:r>
                <a:r>
                  <a:rPr lang="zh-CN" altLang="en-US" sz="3600" b="1">
                    <a:latin typeface="楷体" panose="02010609060101010101" charset="-122"/>
                    <a:ea typeface="楷体" panose="02010609060101010101" charset="-122"/>
                  </a:rPr>
                  <a:t>男生组</a:t>
                </a:r>
                <a:endParaRPr lang="zh-CN" altLang="en-US" sz="3600" b="1">
                  <a:latin typeface="楷体" panose="02010609060101010101" charset="-122"/>
                  <a:ea typeface="楷体" panose="02010609060101010101" charset="-122"/>
                </a:endParaRPr>
              </a:p>
            </p:txBody>
          </p:sp>
          <p:grpSp>
            <p:nvGrpSpPr>
              <p:cNvPr id="12353" name="组合 18491"/>
              <p:cNvGrpSpPr/>
              <p:nvPr/>
            </p:nvGrpSpPr>
            <p:grpSpPr>
              <a:xfrm>
                <a:off x="240" y="0"/>
                <a:ext cx="336" cy="333"/>
                <a:chExt cx="668" cy="668"/>
              </a:xfrm>
            </p:grpSpPr>
            <p:sp>
              <p:nvSpPr>
                <p:cNvPr id="12354" name="椭圆 18492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668" cy="668"/>
                </a:xfrm>
                <a:prstGeom prst="ellipse">
                  <a:avLst/>
                </a:prstGeom>
                <a:solidFill>
                  <a:srgbClr val="333333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55" name="椭圆 18493"/>
                <p:cNvSpPr>
                  <a:spLocks noChangeArrowheads="1"/>
                </p:cNvSpPr>
                <p:nvPr/>
              </p:nvSpPr>
              <p:spPr bwMode="auto">
                <a:xfrm>
                  <a:off x="7" y="5"/>
                  <a:ext cx="646" cy="64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636869"/>
                    </a:gs>
                    <a:gs pos="100000">
                      <a:srgbClr val="D6E1E2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56" name="椭圆 18494"/>
                <p:cNvSpPr>
                  <a:spLocks noChangeArrowheads="1"/>
                </p:cNvSpPr>
                <p:nvPr/>
              </p:nvSpPr>
              <p:spPr bwMode="auto">
                <a:xfrm>
                  <a:off x="15" y="9"/>
                  <a:ext cx="631" cy="63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D6E1E2">
                        <a:alpha val="0"/>
                      </a:srgbClr>
                    </a:gs>
                    <a:gs pos="100000">
                      <a:srgbClr val="F1F5F5"/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57" name="椭圆 18495"/>
                <p:cNvSpPr>
                  <a:spLocks noChangeArrowheads="1"/>
                </p:cNvSpPr>
                <p:nvPr/>
              </p:nvSpPr>
              <p:spPr bwMode="auto">
                <a:xfrm>
                  <a:off x="22" y="15"/>
                  <a:ext cx="600" cy="589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AAB2B3"/>
                    </a:gs>
                    <a:gs pos="100000">
                      <a:srgbClr val="D6E1E2">
                        <a:alpha val="48000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58" name="椭圆 18496"/>
                <p:cNvSpPr>
                  <a:spLocks noChangeArrowheads="1"/>
                </p:cNvSpPr>
                <p:nvPr/>
              </p:nvSpPr>
              <p:spPr bwMode="auto">
                <a:xfrm>
                  <a:off x="57" y="31"/>
                  <a:ext cx="533" cy="479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FFFFFF"/>
                    </a:gs>
                    <a:gs pos="100000">
                      <a:srgbClr val="D6E1E2">
                        <a:alpha val="37999"/>
                      </a:srgbClr>
                    </a:gs>
                  </a:gsLst>
                  <a:lin ang="540000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eaVert" wrap="none"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 eaLnBrk="0" hangingPunct="0"/>
                  <a:endParaRPr lang="zh-CN" altLang="zh-CN"/>
                </a:p>
              </p:txBody>
            </p:sp>
          </p:grpSp>
          <p:sp>
            <p:nvSpPr>
              <p:cNvPr id="12359" name="文本框 18497"/>
              <p:cNvSpPr txBox="1">
                <a:spLocks noChangeArrowheads="1"/>
              </p:cNvSpPr>
              <p:nvPr/>
            </p:nvSpPr>
            <p:spPr bwMode="auto">
              <a:xfrm>
                <a:off x="288" y="8"/>
                <a:ext cx="240" cy="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0" hangingPunct="0"/>
                <a:r>
                  <a:rPr lang="en-US" altLang="zh-CN" sz="3600">
                    <a:solidFill>
                      <a:srgbClr val="000000"/>
                    </a:solidFill>
                  </a:rPr>
                  <a:t>1</a:t>
                </a:r>
                <a:endParaRPr lang="en-US" altLang="zh-CN" sz="3600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3" name="文本框 2" title=""/>
          <p:cNvSpPr txBox="1"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cs typeface="Arial" pitchFamily="34" charset="0"/>
              </a:rPr>
              <a:t>第5页/共22页</a:t>
            </a:r>
            <a:endParaRPr lang="zh-CN" altLang="en-US" sz="1600">
              <a:solidFill>
                <a:srgbClr val="000000"/>
              </a:solidFill>
              <a:cs typeface="Arial" pitchFamily="34" charset="0"/>
            </a:endParaRPr>
          </a:p>
        </p:txBody>
      </p:sp>
    </p:spTree>
  </p:cSld>
  <p:clrMapOvr>
    <a:masterClrMapping/>
  </p:clrMapOvr>
  <p:transition advTm="75863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313" name="组合 5126" title=""/>
          <p:cNvGrpSpPr/>
          <p:nvPr/>
        </p:nvGrpSpPr>
        <p:grpSpPr>
          <a:xfrm>
            <a:off x="161925" y="417513"/>
            <a:ext cx="6781800" cy="1365250"/>
            <a:chExt cx="2538" cy="577"/>
          </a:xfrm>
        </p:grpSpPr>
        <p:sp>
          <p:nvSpPr>
            <p:cNvPr id="13314" name="圆角矩形 5127"/>
            <p:cNvSpPr>
              <a:spLocks noChangeArrowheads="1"/>
            </p:cNvSpPr>
            <p:nvPr/>
          </p:nvSpPr>
          <p:spPr bwMode="auto">
            <a:xfrm>
              <a:off x="240" y="75"/>
              <a:ext cx="2298" cy="417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rgbClr val="F1F8F9"/>
                </a:gs>
                <a:gs pos="100000">
                  <a:schemeClr val="accent1"/>
                </a:gs>
              </a:gsLst>
              <a:lin ang="5400000" scaled="1"/>
            </a:gradFill>
            <a:ln w="12700">
              <a:solidFill>
                <a:schemeClr val="bg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5" name="菱形 5128"/>
            <p:cNvSpPr>
              <a:spLocks noChangeArrowheads="1"/>
            </p:cNvSpPr>
            <p:nvPr/>
          </p:nvSpPr>
          <p:spPr bwMode="auto">
            <a:xfrm>
              <a:off x="0" y="0"/>
              <a:ext cx="570" cy="577"/>
            </a:xfrm>
            <a:prstGeom prst="diamond">
              <a:avLst/>
            </a:prstGeom>
            <a:solidFill>
              <a:schemeClr val="accent1"/>
            </a:solidFill>
            <a:ln w="25400">
              <a:solidFill>
                <a:schemeClr val="bg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" name="文本框 5129"/>
            <p:cNvSpPr txBox="1"/>
            <p:nvPr/>
          </p:nvSpPr>
          <p:spPr>
            <a:xfrm>
              <a:off x="461" y="75"/>
              <a:ext cx="1873" cy="3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 b="1" noProof="1">
                  <a:solidFill>
                    <a:srgbClr val="C0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明确任务和分工</a:t>
              </a:r>
              <a:endParaRPr lang="zh-CN" altLang="en-US" sz="5400" b="1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317" name="文本框 5130"/>
            <p:cNvSpPr txBox="1">
              <a:spLocks noChangeArrowheads="1"/>
            </p:cNvSpPr>
            <p:nvPr/>
          </p:nvSpPr>
          <p:spPr bwMode="auto">
            <a:xfrm>
              <a:off x="174" y="75"/>
              <a:ext cx="223" cy="3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>
                  <a:latin typeface="微软雅黑" panose="020b0503020204020204" pitchFamily="34" charset="-122"/>
                  <a:ea typeface="微软雅黑" panose="020b0503020204020204" pitchFamily="34" charset="-122"/>
                </a:rPr>
                <a:t>二</a:t>
              </a:r>
              <a:endParaRPr lang="zh-CN" altLang="en-US" sz="5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4" name="椭圆 3" title=""/>
          <p:cNvSpPr/>
          <p:nvPr/>
        </p:nvSpPr>
        <p:spPr>
          <a:xfrm>
            <a:off x="7610475" y="136525"/>
            <a:ext cx="3790950" cy="1854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3319" name="文本框 4" title=""/>
          <p:cNvSpPr txBox="1">
            <a:spLocks noChangeArrowheads="1"/>
          </p:cNvSpPr>
          <p:nvPr/>
        </p:nvSpPr>
        <p:spPr bwMode="auto">
          <a:xfrm>
            <a:off x="8305800" y="595313"/>
            <a:ext cx="2924175" cy="922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>
                <a:latin typeface="楷体" panose="02010609060101010101" charset="-122"/>
                <a:ea typeface="楷体" panose="02010609060101010101" charset="-122"/>
              </a:rPr>
              <a:t>报名啦！</a:t>
            </a:r>
            <a:endParaRPr lang="zh-CN" altLang="en-US" sz="5400">
              <a:latin typeface="楷体" panose="02010609060101010101" charset="-122"/>
              <a:ea typeface="楷体" panose="02010609060101010101" charset="-122"/>
            </a:endParaRPr>
          </a:p>
        </p:txBody>
      </p:sp>
      <p:graphicFrame>
        <p:nvGraphicFramePr>
          <p:cNvPr id="16" name="表格 15" title=""/>
          <p:cNvGraphicFramePr>
            <a:graphicFrameLocks noGrp="1"/>
          </p:cNvGraphicFramePr>
          <p:nvPr/>
        </p:nvGraphicFramePr>
        <p:xfrm>
          <a:off x="428625" y="2787650"/>
          <a:ext cx="11083925" cy="3317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3365"/>
                <a:gridCol w="5313680"/>
                <a:gridCol w="1980565"/>
                <a:gridCol w="2266315"/>
              </a:tblGrid>
              <a:tr h="66357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 b="0">
                          <a:solidFill>
                            <a:schemeClr val="tx1"/>
                          </a:solidFill>
                        </a:rPr>
                        <a:t>组别</a:t>
                      </a:r>
                      <a:endParaRPr lang="zh-CN" altLang="en-US" sz="2800" b="0">
                        <a:solidFill>
                          <a:schemeClr val="tx1"/>
                        </a:solidFill>
                      </a:endParaRPr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 b="0">
                          <a:solidFill>
                            <a:schemeClr val="tx1"/>
                          </a:solidFill>
                        </a:rPr>
                        <a:t>小组成员</a:t>
                      </a:r>
                      <a:endParaRPr lang="zh-CN" altLang="en-US" sz="2800" b="0">
                        <a:solidFill>
                          <a:schemeClr val="tx1"/>
                        </a:solidFill>
                      </a:endParaRPr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 b="0">
                          <a:solidFill>
                            <a:schemeClr val="tx1"/>
                          </a:solidFill>
                        </a:rPr>
                        <a:t>负责人</a:t>
                      </a:r>
                      <a:endParaRPr lang="zh-CN" altLang="en-US" sz="2800" b="0">
                        <a:solidFill>
                          <a:schemeClr val="tx1"/>
                        </a:solidFill>
                      </a:endParaRPr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 b="0">
                          <a:solidFill>
                            <a:schemeClr val="tx1"/>
                          </a:solidFill>
                        </a:rPr>
                        <a:t>主要工作</a:t>
                      </a:r>
                      <a:endParaRPr lang="zh-CN" altLang="en-US" sz="2800" b="0">
                        <a:solidFill>
                          <a:schemeClr val="tx1"/>
                        </a:solidFill>
                      </a:endParaRPr>
                    </a:p>
                  </a:txBody>
                  <a:tcPr marL="91435" marR="91435"/>
                </a:tc>
              </a:tr>
              <a:tr h="66357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模特组</a:t>
                      </a:r>
                      <a:endParaRPr lang="zh-CN" altLang="en-US" sz="2800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</a:tr>
              <a:tr h="66357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服装组</a:t>
                      </a:r>
                      <a:endParaRPr lang="zh-CN" altLang="en-US" sz="2800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</a:tr>
              <a:tr h="66357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音乐组</a:t>
                      </a:r>
                      <a:endParaRPr lang="zh-CN" altLang="en-US" sz="2800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</a:tr>
              <a:tr h="66357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配饰组</a:t>
                      </a:r>
                      <a:endParaRPr lang="zh-CN" altLang="en-US" sz="2800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</a:tr>
            </a:tbl>
          </a:graphicData>
        </a:graphic>
      </p:graphicFrame>
      <p:sp>
        <p:nvSpPr>
          <p:cNvPr id="13352" name="文本框 16" title=""/>
          <p:cNvSpPr txBox="1">
            <a:spLocks noChangeArrowheads="1"/>
          </p:cNvSpPr>
          <p:nvPr/>
        </p:nvSpPr>
        <p:spPr bwMode="auto">
          <a:xfrm>
            <a:off x="542925" y="1782763"/>
            <a:ext cx="9018588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/>
              <a:t>如果报名参加某一组的同学特别多，</a:t>
            </a:r>
            <a:endParaRPr lang="zh-CN" altLang="en-US" sz="3200" b="1"/>
          </a:p>
          <a:p>
            <a:r>
              <a:rPr lang="zh-CN" altLang="en-US" sz="3200" b="1"/>
              <a:t>应该怎么调整呢？</a:t>
            </a:r>
            <a:endParaRPr lang="zh-CN" altLang="en-US" sz="3200" b="1"/>
          </a:p>
        </p:txBody>
      </p:sp>
      <p:sp>
        <p:nvSpPr>
          <p:cNvPr id="3" name="文本框 2" title=""/>
          <p:cNvSpPr txBox="1"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cs typeface="Arial" pitchFamily="34" charset="0"/>
              </a:rPr>
              <a:t>第6页/共22页</a:t>
            </a:r>
            <a:endParaRPr lang="zh-CN" altLang="en-US" sz="1600">
              <a:solidFill>
                <a:srgbClr val="000000"/>
              </a:solidFill>
              <a:cs typeface="Arial" pitchFamily="34" charset="0"/>
            </a:endParaRPr>
          </a:p>
        </p:txBody>
      </p:sp>
    </p:spTree>
  </p:cSld>
  <p:clrMapOvr>
    <a:masterClrMapping/>
  </p:clrMapOvr>
  <p:transition advTm="75863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337" name="组合 5126" title=""/>
          <p:cNvGrpSpPr/>
          <p:nvPr/>
        </p:nvGrpSpPr>
        <p:grpSpPr>
          <a:xfrm>
            <a:off x="161925" y="417513"/>
            <a:ext cx="6781800" cy="1365250"/>
            <a:chExt cx="2538" cy="577"/>
          </a:xfrm>
        </p:grpSpPr>
        <p:sp>
          <p:nvSpPr>
            <p:cNvPr id="14338" name="圆角矩形 5127"/>
            <p:cNvSpPr>
              <a:spLocks noChangeArrowheads="1"/>
            </p:cNvSpPr>
            <p:nvPr/>
          </p:nvSpPr>
          <p:spPr bwMode="auto">
            <a:xfrm>
              <a:off x="240" y="75"/>
              <a:ext cx="2298" cy="417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rgbClr val="F1F8F9"/>
                </a:gs>
                <a:gs pos="100000">
                  <a:schemeClr val="accent1"/>
                </a:gs>
              </a:gsLst>
              <a:lin ang="5400000" scaled="1"/>
            </a:gradFill>
            <a:ln w="12700">
              <a:solidFill>
                <a:schemeClr val="bg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339" name="菱形 5128"/>
            <p:cNvSpPr>
              <a:spLocks noChangeArrowheads="1"/>
            </p:cNvSpPr>
            <p:nvPr/>
          </p:nvSpPr>
          <p:spPr bwMode="auto">
            <a:xfrm>
              <a:off x="0" y="0"/>
              <a:ext cx="570" cy="577"/>
            </a:xfrm>
            <a:prstGeom prst="diamond">
              <a:avLst/>
            </a:prstGeom>
            <a:solidFill>
              <a:schemeClr val="accent1"/>
            </a:solidFill>
            <a:ln w="25400">
              <a:solidFill>
                <a:schemeClr val="bg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" name="文本框 5129"/>
            <p:cNvSpPr txBox="1"/>
            <p:nvPr/>
          </p:nvSpPr>
          <p:spPr>
            <a:xfrm>
              <a:off x="461" y="75"/>
              <a:ext cx="1873" cy="3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 b="1" noProof="1">
                  <a:solidFill>
                    <a:srgbClr val="C0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明确任务和分工</a:t>
              </a:r>
              <a:endParaRPr lang="zh-CN" altLang="en-US" sz="5400" b="1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341" name="文本框 5130"/>
            <p:cNvSpPr txBox="1">
              <a:spLocks noChangeArrowheads="1"/>
            </p:cNvSpPr>
            <p:nvPr/>
          </p:nvSpPr>
          <p:spPr bwMode="auto">
            <a:xfrm>
              <a:off x="174" y="75"/>
              <a:ext cx="223" cy="3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>
                  <a:latin typeface="微软雅黑" panose="020b0503020204020204" pitchFamily="34" charset="-122"/>
                  <a:ea typeface="微软雅黑" panose="020b0503020204020204" pitchFamily="34" charset="-122"/>
                </a:rPr>
                <a:t>二</a:t>
              </a:r>
              <a:endParaRPr lang="zh-CN" altLang="en-US" sz="5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4" name="椭圆 3" title=""/>
          <p:cNvSpPr/>
          <p:nvPr/>
        </p:nvSpPr>
        <p:spPr>
          <a:xfrm>
            <a:off x="7610475" y="136525"/>
            <a:ext cx="3790950" cy="1854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4343" name="文本框 4" title=""/>
          <p:cNvSpPr txBox="1">
            <a:spLocks noChangeArrowheads="1"/>
          </p:cNvSpPr>
          <p:nvPr/>
        </p:nvSpPr>
        <p:spPr bwMode="auto">
          <a:xfrm>
            <a:off x="8305800" y="595313"/>
            <a:ext cx="2924175" cy="922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>
                <a:latin typeface="楷体" panose="02010609060101010101" charset="-122"/>
                <a:ea typeface="楷体" panose="02010609060101010101" charset="-122"/>
              </a:rPr>
              <a:t>报名啦！</a:t>
            </a:r>
            <a:endParaRPr lang="zh-CN" altLang="en-US" sz="5400">
              <a:latin typeface="楷体" panose="02010609060101010101" charset="-122"/>
              <a:ea typeface="楷体" panose="02010609060101010101" charset="-122"/>
            </a:endParaRPr>
          </a:p>
        </p:txBody>
      </p:sp>
      <p:graphicFrame>
        <p:nvGraphicFramePr>
          <p:cNvPr id="16" name="表格 15" title=""/>
          <p:cNvGraphicFramePr>
            <a:graphicFrameLocks noGrp="1"/>
          </p:cNvGraphicFramePr>
          <p:nvPr/>
        </p:nvGraphicFramePr>
        <p:xfrm>
          <a:off x="428625" y="2787650"/>
          <a:ext cx="11083925" cy="3317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3365"/>
                <a:gridCol w="5313680"/>
                <a:gridCol w="1980565"/>
                <a:gridCol w="2266315"/>
              </a:tblGrid>
              <a:tr h="66357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 b="0">
                          <a:solidFill>
                            <a:schemeClr val="tx1"/>
                          </a:solidFill>
                        </a:rPr>
                        <a:t>组别</a:t>
                      </a:r>
                      <a:endParaRPr lang="zh-CN" altLang="en-US" sz="2800" b="0">
                        <a:solidFill>
                          <a:schemeClr val="tx1"/>
                        </a:solidFill>
                      </a:endParaRPr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 b="0">
                          <a:solidFill>
                            <a:schemeClr val="tx1"/>
                          </a:solidFill>
                        </a:rPr>
                        <a:t>小组成员</a:t>
                      </a:r>
                      <a:endParaRPr lang="zh-CN" altLang="en-US" sz="2800" b="0">
                        <a:solidFill>
                          <a:schemeClr val="tx1"/>
                        </a:solidFill>
                      </a:endParaRPr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 b="0">
                          <a:solidFill>
                            <a:schemeClr val="tx1"/>
                          </a:solidFill>
                        </a:rPr>
                        <a:t>负责人</a:t>
                      </a:r>
                      <a:endParaRPr lang="zh-CN" altLang="en-US" sz="2800" b="0">
                        <a:solidFill>
                          <a:schemeClr val="tx1"/>
                        </a:solidFill>
                      </a:endParaRPr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 b="0">
                          <a:solidFill>
                            <a:schemeClr val="tx1"/>
                          </a:solidFill>
                        </a:rPr>
                        <a:t>主要工作</a:t>
                      </a:r>
                      <a:endParaRPr lang="zh-CN" altLang="en-US" sz="2800" b="0">
                        <a:solidFill>
                          <a:schemeClr val="tx1"/>
                        </a:solidFill>
                      </a:endParaRPr>
                    </a:p>
                  </a:txBody>
                  <a:tcPr marL="91435" marR="91435"/>
                </a:tc>
              </a:tr>
              <a:tr h="66357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模特组</a:t>
                      </a:r>
                      <a:endParaRPr lang="zh-CN" altLang="en-US" sz="2800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练习走台</a:t>
                      </a:r>
                      <a:endParaRPr lang="zh-CN" altLang="en-US"/>
                    </a:p>
                  </a:txBody>
                  <a:tcPr marL="91435" marR="91435"/>
                </a:tc>
              </a:tr>
              <a:tr h="66357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服装组</a:t>
                      </a:r>
                      <a:endParaRPr lang="zh-CN" altLang="en-US" sz="2800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准备表演用服装</a:t>
                      </a:r>
                      <a:endParaRPr lang="zh-CN" altLang="en-US"/>
                    </a:p>
                  </a:txBody>
                  <a:tcPr marL="91435" marR="91435"/>
                </a:tc>
              </a:tr>
              <a:tr h="66357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音乐组</a:t>
                      </a:r>
                      <a:endParaRPr lang="zh-CN" altLang="en-US" sz="2800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准备背景音乐</a:t>
                      </a:r>
                      <a:endParaRPr lang="zh-CN" altLang="en-US"/>
                    </a:p>
                  </a:txBody>
                  <a:tcPr marL="91435" marR="91435"/>
                </a:tc>
              </a:tr>
              <a:tr h="66357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配饰组</a:t>
                      </a:r>
                      <a:endParaRPr lang="zh-CN" altLang="en-US" sz="2800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 marL="91435" marR="91435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准备相应配饰</a:t>
                      </a:r>
                      <a:endParaRPr lang="zh-CN" altLang="en-US"/>
                    </a:p>
                  </a:txBody>
                  <a:tcPr marL="91435" marR="91435"/>
                </a:tc>
              </a:tr>
            </a:tbl>
          </a:graphicData>
        </a:graphic>
      </p:graphicFrame>
      <p:sp>
        <p:nvSpPr>
          <p:cNvPr id="14376" name="文本框 16" title=""/>
          <p:cNvSpPr txBox="1">
            <a:spLocks noChangeArrowheads="1"/>
          </p:cNvSpPr>
          <p:nvPr/>
        </p:nvSpPr>
        <p:spPr bwMode="auto">
          <a:xfrm>
            <a:off x="542925" y="1782763"/>
            <a:ext cx="106870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         </a:t>
            </a:r>
            <a:r>
              <a:rPr lang="zh-CN" altLang="en-US" sz="3200" b="1"/>
              <a:t>我们将举办服装秀需要做的工作列在黑板上，</a:t>
            </a:r>
            <a:endParaRPr lang="zh-CN" altLang="en-US" sz="3200" b="1"/>
          </a:p>
          <a:p>
            <a:r>
              <a:rPr lang="zh-CN" altLang="en-US" sz="3200" b="1"/>
              <a:t>根据个人特长和小组工作需要，成立了不同的小组。</a:t>
            </a:r>
            <a:endParaRPr lang="zh-CN" altLang="en-US" sz="3200" b="1"/>
          </a:p>
        </p:txBody>
      </p:sp>
      <p:sp>
        <p:nvSpPr>
          <p:cNvPr id="3" name="文本框 2" title=""/>
          <p:cNvSpPr txBox="1"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cs typeface="Arial" pitchFamily="34" charset="0"/>
              </a:rPr>
              <a:t>第7页/共22页</a:t>
            </a:r>
            <a:endParaRPr lang="zh-CN" altLang="en-US" sz="1600">
              <a:solidFill>
                <a:srgbClr val="000000"/>
              </a:solidFill>
              <a:cs typeface="Arial" pitchFamily="34" charset="0"/>
            </a:endParaRPr>
          </a:p>
        </p:txBody>
      </p:sp>
    </p:spTree>
  </p:cSld>
  <p:clrMapOvr>
    <a:masterClrMapping/>
  </p:clrMapOvr>
  <p:transition advTm="75863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361" name="组合 5126" title=""/>
          <p:cNvGrpSpPr/>
          <p:nvPr/>
        </p:nvGrpSpPr>
        <p:grpSpPr>
          <a:xfrm>
            <a:off x="161925" y="417513"/>
            <a:ext cx="6781800" cy="1365250"/>
            <a:chExt cx="2538" cy="577"/>
          </a:xfrm>
        </p:grpSpPr>
        <p:sp>
          <p:nvSpPr>
            <p:cNvPr id="15362" name="圆角矩形 5127"/>
            <p:cNvSpPr>
              <a:spLocks noChangeArrowheads="1"/>
            </p:cNvSpPr>
            <p:nvPr/>
          </p:nvSpPr>
          <p:spPr bwMode="auto">
            <a:xfrm>
              <a:off x="240" y="75"/>
              <a:ext cx="2298" cy="417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rgbClr val="F1F8F9"/>
                </a:gs>
                <a:gs pos="100000">
                  <a:schemeClr val="accent1"/>
                </a:gs>
              </a:gsLst>
              <a:lin ang="5400000" scaled="1"/>
            </a:gradFill>
            <a:ln w="12700">
              <a:solidFill>
                <a:schemeClr val="bg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363" name="菱形 5128"/>
            <p:cNvSpPr>
              <a:spLocks noChangeArrowheads="1"/>
            </p:cNvSpPr>
            <p:nvPr/>
          </p:nvSpPr>
          <p:spPr bwMode="auto">
            <a:xfrm>
              <a:off x="0" y="0"/>
              <a:ext cx="570" cy="577"/>
            </a:xfrm>
            <a:prstGeom prst="diamond">
              <a:avLst/>
            </a:prstGeom>
            <a:solidFill>
              <a:schemeClr val="accent1"/>
            </a:solidFill>
            <a:ln w="25400">
              <a:solidFill>
                <a:schemeClr val="bg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" name="文本框 5129"/>
            <p:cNvSpPr txBox="1"/>
            <p:nvPr/>
          </p:nvSpPr>
          <p:spPr>
            <a:xfrm>
              <a:off x="461" y="75"/>
              <a:ext cx="1873" cy="3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 b="1" noProof="1">
                  <a:solidFill>
                    <a:srgbClr val="C0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交流工作进展</a:t>
              </a:r>
              <a:endParaRPr lang="zh-CN" altLang="en-US" sz="5400" b="1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5365" name="文本框 5130"/>
            <p:cNvSpPr txBox="1">
              <a:spLocks noChangeArrowheads="1"/>
            </p:cNvSpPr>
            <p:nvPr/>
          </p:nvSpPr>
          <p:spPr bwMode="auto">
            <a:xfrm>
              <a:off x="174" y="75"/>
              <a:ext cx="223" cy="3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>
                  <a:latin typeface="微软雅黑" panose="020b0503020204020204" pitchFamily="34" charset="-122"/>
                  <a:ea typeface="微软雅黑" panose="020b0503020204020204" pitchFamily="34" charset="-122"/>
                </a:rPr>
                <a:t>三</a:t>
              </a:r>
              <a:endParaRPr lang="zh-CN" altLang="en-US" sz="5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5366" name="文本框 16" title=""/>
          <p:cNvSpPr txBox="1">
            <a:spLocks noChangeArrowheads="1"/>
          </p:cNvSpPr>
          <p:nvPr/>
        </p:nvSpPr>
        <p:spPr bwMode="auto">
          <a:xfrm>
            <a:off x="542925" y="1782763"/>
            <a:ext cx="9018588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         </a:t>
            </a:r>
            <a:endParaRPr lang="zh-CN" altLang="en-US" sz="3200" b="1"/>
          </a:p>
        </p:txBody>
      </p:sp>
      <p:sp>
        <p:nvSpPr>
          <p:cNvPr id="9" name="椭圆形标注 8" title=""/>
          <p:cNvSpPr/>
          <p:nvPr/>
        </p:nvSpPr>
        <p:spPr>
          <a:xfrm>
            <a:off x="6832600" y="581025"/>
            <a:ext cx="4718050" cy="2390775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5368" name="文本框 5" title=""/>
          <p:cNvSpPr txBox="1">
            <a:spLocks noChangeArrowheads="1"/>
          </p:cNvSpPr>
          <p:nvPr/>
        </p:nvSpPr>
        <p:spPr bwMode="auto">
          <a:xfrm>
            <a:off x="7140575" y="869950"/>
            <a:ext cx="4102100" cy="181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    </a:t>
            </a:r>
            <a:r>
              <a:rPr lang="zh-CN" altLang="en-US" sz="2800"/>
              <a:t>我们小组准备了两套公主服，艾莎和贝尔，还缺三套，怎么办？</a:t>
            </a:r>
            <a:r>
              <a:rPr lang="zh-CN" altLang="en-US" sz="2800">
                <a:solidFill>
                  <a:srgbClr val="C00000"/>
                </a:solidFill>
              </a:rPr>
              <a:t>问问同学们，谁还有公主服？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7" name="爆炸形 2 6" title=""/>
          <p:cNvSpPr/>
          <p:nvPr/>
        </p:nvSpPr>
        <p:spPr>
          <a:xfrm>
            <a:off x="542925" y="1970088"/>
            <a:ext cx="5942013" cy="4233862"/>
          </a:xfrm>
          <a:prstGeom prst="irregularSeal2">
            <a:avLst/>
          </a:prstGeom>
          <a:solidFill>
            <a:srgbClr val="92D05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5370" name="文本框 7" title=""/>
          <p:cNvSpPr txBox="1">
            <a:spLocks noChangeArrowheads="1"/>
          </p:cNvSpPr>
          <p:nvPr/>
        </p:nvSpPr>
        <p:spPr bwMode="auto">
          <a:xfrm>
            <a:off x="1327150" y="3395663"/>
            <a:ext cx="4102100" cy="1383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      </a:t>
            </a:r>
            <a:r>
              <a:rPr lang="zh-CN" altLang="en-US" sz="2800"/>
              <a:t>我们小组准备的音乐都是轻音乐，</a:t>
            </a:r>
            <a:r>
              <a:rPr lang="zh-CN" altLang="en-US" sz="2800">
                <a:solidFill>
                  <a:srgbClr val="C00000"/>
                </a:solidFill>
              </a:rPr>
              <a:t>大家有没有更好的建议？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10" name="流程图: 顺序访问存储器 9" title=""/>
          <p:cNvSpPr/>
          <p:nvPr/>
        </p:nvSpPr>
        <p:spPr>
          <a:xfrm>
            <a:off x="6219825" y="3509963"/>
            <a:ext cx="5095875" cy="3103562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5372" name="文本框 10" title=""/>
          <p:cNvSpPr txBox="1">
            <a:spLocks noChangeArrowheads="1"/>
          </p:cNvSpPr>
          <p:nvPr/>
        </p:nvSpPr>
        <p:spPr bwMode="auto">
          <a:xfrm>
            <a:off x="6716713" y="4154488"/>
            <a:ext cx="4102100" cy="181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/>
              <a:t>      </a:t>
            </a:r>
            <a:r>
              <a:rPr lang="zh-CN" altLang="en-US" sz="2800"/>
              <a:t>我们小组没有与运动服相配的运动器材，怎么办？</a:t>
            </a:r>
            <a:r>
              <a:rPr lang="zh-CN" altLang="en-US" sz="2800">
                <a:solidFill>
                  <a:srgbClr val="C00000"/>
                </a:solidFill>
              </a:rPr>
              <a:t>问问同学们，谁有足球、羽毛球拍？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cs typeface="Arial" pitchFamily="34" charset="0"/>
              </a:rPr>
              <a:t>第8页/共22页</a:t>
            </a:r>
            <a:endParaRPr lang="zh-CN" altLang="en-US" sz="1600">
              <a:solidFill>
                <a:srgbClr val="000000"/>
              </a:solidFill>
              <a:cs typeface="Arial" pitchFamily="34" charset="0"/>
            </a:endParaRPr>
          </a:p>
        </p:txBody>
      </p:sp>
    </p:spTree>
  </p:cSld>
  <p:clrMapOvr>
    <a:masterClrMapping/>
  </p:clrMapOvr>
  <p:transition advTm="75863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385" name="组合 5126" title=""/>
          <p:cNvGrpSpPr/>
          <p:nvPr/>
        </p:nvGrpSpPr>
        <p:grpSpPr>
          <a:xfrm>
            <a:off x="161925" y="417513"/>
            <a:ext cx="6781800" cy="1365250"/>
            <a:chExt cx="2538" cy="577"/>
          </a:xfrm>
        </p:grpSpPr>
        <p:sp>
          <p:nvSpPr>
            <p:cNvPr id="16386" name="圆角矩形 5127"/>
            <p:cNvSpPr>
              <a:spLocks noChangeArrowheads="1"/>
            </p:cNvSpPr>
            <p:nvPr/>
          </p:nvSpPr>
          <p:spPr bwMode="auto">
            <a:xfrm>
              <a:off x="240" y="75"/>
              <a:ext cx="2298" cy="417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rgbClr val="F1F8F9"/>
                </a:gs>
                <a:gs pos="100000">
                  <a:schemeClr val="accent1"/>
                </a:gs>
              </a:gsLst>
              <a:lin ang="5400000" scaled="1"/>
            </a:gradFill>
            <a:ln w="12700">
              <a:solidFill>
                <a:schemeClr val="bg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387" name="菱形 5128"/>
            <p:cNvSpPr>
              <a:spLocks noChangeArrowheads="1"/>
            </p:cNvSpPr>
            <p:nvPr/>
          </p:nvSpPr>
          <p:spPr bwMode="auto">
            <a:xfrm>
              <a:off x="0" y="0"/>
              <a:ext cx="570" cy="577"/>
            </a:xfrm>
            <a:prstGeom prst="diamond">
              <a:avLst/>
            </a:prstGeom>
            <a:solidFill>
              <a:schemeClr val="accent1"/>
            </a:solidFill>
            <a:ln w="25400">
              <a:solidFill>
                <a:schemeClr val="bg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" name="文本框 5129"/>
            <p:cNvSpPr txBox="1"/>
            <p:nvPr/>
          </p:nvSpPr>
          <p:spPr>
            <a:xfrm>
              <a:off x="436" y="69"/>
              <a:ext cx="2060" cy="3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 b="1" noProof="1">
                  <a:solidFill>
                    <a:srgbClr val="C0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问 题 解 决 啦！</a:t>
              </a:r>
              <a:endParaRPr lang="zh-CN" altLang="en-US" sz="5400" b="1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6389" name="文本框 5130"/>
            <p:cNvSpPr txBox="1">
              <a:spLocks noChangeArrowheads="1"/>
            </p:cNvSpPr>
            <p:nvPr/>
          </p:nvSpPr>
          <p:spPr bwMode="auto">
            <a:xfrm>
              <a:off x="174" y="75"/>
              <a:ext cx="223" cy="3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endParaRPr lang="zh-CN" altLang="en-US" sz="5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6390" name="文本框 16" title=""/>
          <p:cNvSpPr txBox="1">
            <a:spLocks noChangeArrowheads="1"/>
          </p:cNvSpPr>
          <p:nvPr/>
        </p:nvSpPr>
        <p:spPr bwMode="auto">
          <a:xfrm>
            <a:off x="542925" y="1782763"/>
            <a:ext cx="9018588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         </a:t>
            </a:r>
            <a:endParaRPr lang="zh-CN" altLang="en-US" sz="3200" b="1"/>
          </a:p>
        </p:txBody>
      </p:sp>
      <p:sp>
        <p:nvSpPr>
          <p:cNvPr id="9" name="椭圆形标注 8" title=""/>
          <p:cNvSpPr/>
          <p:nvPr/>
        </p:nvSpPr>
        <p:spPr>
          <a:xfrm>
            <a:off x="6832600" y="581025"/>
            <a:ext cx="4718050" cy="2390775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6392" name="文本框 5" title=""/>
          <p:cNvSpPr txBox="1">
            <a:spLocks noChangeArrowheads="1"/>
          </p:cNvSpPr>
          <p:nvPr/>
        </p:nvSpPr>
        <p:spPr bwMode="auto">
          <a:xfrm>
            <a:off x="7140575" y="1042988"/>
            <a:ext cx="410210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唐雅柔同学有白雪公主裙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7" name="爆炸形 2 6" title=""/>
          <p:cNvSpPr/>
          <p:nvPr/>
        </p:nvSpPr>
        <p:spPr>
          <a:xfrm>
            <a:off x="542925" y="1931988"/>
            <a:ext cx="5942013" cy="4233862"/>
          </a:xfrm>
          <a:prstGeom prst="irregularSeal2">
            <a:avLst/>
          </a:prstGeom>
          <a:solidFill>
            <a:srgbClr val="92D05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6394" name="文本框 7" title=""/>
          <p:cNvSpPr txBox="1">
            <a:spLocks noChangeArrowheads="1"/>
          </p:cNvSpPr>
          <p:nvPr/>
        </p:nvSpPr>
        <p:spPr bwMode="auto">
          <a:xfrm>
            <a:off x="908050" y="3586163"/>
            <a:ext cx="459740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运动系列可以用动感音乐哟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10" name="流程图: 顺序访问存储器 9" title=""/>
          <p:cNvSpPr/>
          <p:nvPr/>
        </p:nvSpPr>
        <p:spPr>
          <a:xfrm>
            <a:off x="6219825" y="3509963"/>
            <a:ext cx="5095875" cy="3103562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noProof="1"/>
          </a:p>
        </p:txBody>
      </p:sp>
      <p:sp>
        <p:nvSpPr>
          <p:cNvPr id="16396" name="文本框 10" title=""/>
          <p:cNvSpPr txBox="1">
            <a:spLocks noChangeArrowheads="1"/>
          </p:cNvSpPr>
          <p:nvPr/>
        </p:nvSpPr>
        <p:spPr bwMode="auto">
          <a:xfrm>
            <a:off x="6716713" y="4154488"/>
            <a:ext cx="4673600" cy="1383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杜宇商同学有足球  </a:t>
            </a:r>
            <a:endParaRPr lang="zh-CN" altLang="en-US" sz="2800"/>
          </a:p>
          <a:p>
            <a:endParaRPr lang="zh-CN" altLang="en-US" sz="2800"/>
          </a:p>
          <a:p>
            <a:r>
              <a:rPr lang="zh-CN" altLang="en-US" sz="2800"/>
              <a:t>王吉翰同学有羽毛球拍</a:t>
            </a:r>
            <a:endParaRPr lang="zh-CN" altLang="en-US" sz="2800"/>
          </a:p>
        </p:txBody>
      </p:sp>
      <p:sp>
        <p:nvSpPr>
          <p:cNvPr id="16397" name="文本框 2" title=""/>
          <p:cNvSpPr txBox="1">
            <a:spLocks noChangeArrowheads="1"/>
          </p:cNvSpPr>
          <p:nvPr/>
        </p:nvSpPr>
        <p:spPr bwMode="auto">
          <a:xfrm>
            <a:off x="7059613" y="1814513"/>
            <a:ext cx="4833937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/>
              <a:t>王一帆同学有爱丽丝公主裙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16398" name="文本框 3" title=""/>
          <p:cNvSpPr txBox="1">
            <a:spLocks noChangeArrowheads="1"/>
          </p:cNvSpPr>
          <p:nvPr/>
        </p:nvSpPr>
        <p:spPr bwMode="auto">
          <a:xfrm>
            <a:off x="450850" y="4386263"/>
            <a:ext cx="552132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C00000"/>
                </a:solidFill>
              </a:rPr>
              <a:t>可以由全思诺同学演唱背景歌曲</a:t>
            </a:r>
            <a:endParaRPr lang="zh-CN" altLang="en-US" sz="2800">
              <a:solidFill>
                <a:srgbClr val="C0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cs typeface="Arial" pitchFamily="34" charset="0"/>
              </a:rPr>
              <a:t>第9页/共22页</a:t>
            </a:r>
            <a:endParaRPr lang="zh-CN" altLang="en-US" sz="1600">
              <a:solidFill>
                <a:srgbClr val="000000"/>
              </a:solidFill>
              <a:cs typeface="Arial" pitchFamily="34" charset="0"/>
            </a:endParaRPr>
          </a:p>
        </p:txBody>
      </p:sp>
    </p:spTree>
  </p:cSld>
  <p:clrMapOvr>
    <a:masterClrMapping/>
  </p:clrMapOvr>
  <p:transition advTm="75863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09" name="组合 5126" title=""/>
          <p:cNvGrpSpPr/>
          <p:nvPr/>
        </p:nvGrpSpPr>
        <p:grpSpPr>
          <a:xfrm>
            <a:off x="161925" y="417513"/>
            <a:ext cx="6781800" cy="1365250"/>
            <a:chExt cx="2538" cy="577"/>
          </a:xfrm>
        </p:grpSpPr>
        <p:sp>
          <p:nvSpPr>
            <p:cNvPr id="17410" name="圆角矩形 5127"/>
            <p:cNvSpPr>
              <a:spLocks noChangeArrowheads="1"/>
            </p:cNvSpPr>
            <p:nvPr/>
          </p:nvSpPr>
          <p:spPr bwMode="auto">
            <a:xfrm>
              <a:off x="240" y="75"/>
              <a:ext cx="2298" cy="417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rgbClr val="F1F8F9"/>
                </a:gs>
                <a:gs pos="100000">
                  <a:schemeClr val="accent1"/>
                </a:gs>
              </a:gsLst>
              <a:lin ang="5400000" scaled="1"/>
            </a:gradFill>
            <a:ln w="12700">
              <a:solidFill>
                <a:schemeClr val="bg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11" name="菱形 5128"/>
            <p:cNvSpPr>
              <a:spLocks noChangeArrowheads="1"/>
            </p:cNvSpPr>
            <p:nvPr/>
          </p:nvSpPr>
          <p:spPr bwMode="auto">
            <a:xfrm>
              <a:off x="0" y="0"/>
              <a:ext cx="570" cy="577"/>
            </a:xfrm>
            <a:prstGeom prst="diamond">
              <a:avLst/>
            </a:prstGeom>
            <a:solidFill>
              <a:schemeClr val="accent1"/>
            </a:solidFill>
            <a:ln w="25400">
              <a:solidFill>
                <a:schemeClr val="bg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" name="文本框 5129"/>
            <p:cNvSpPr txBox="1"/>
            <p:nvPr/>
          </p:nvSpPr>
          <p:spPr>
            <a:xfrm>
              <a:off x="461" y="75"/>
              <a:ext cx="1873" cy="39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 b="1" noProof="1">
                  <a:solidFill>
                    <a:srgbClr val="C00000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正式表演前彩排</a:t>
              </a:r>
              <a:endParaRPr lang="zh-CN" altLang="en-US" sz="5400" b="1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7413" name="文本框 5130"/>
            <p:cNvSpPr txBox="1">
              <a:spLocks noChangeArrowheads="1"/>
            </p:cNvSpPr>
            <p:nvPr/>
          </p:nvSpPr>
          <p:spPr bwMode="auto">
            <a:xfrm>
              <a:off x="174" y="75"/>
              <a:ext cx="223" cy="3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5400">
                  <a:latin typeface="微软雅黑" panose="020b0503020204020204" pitchFamily="34" charset="-122"/>
                  <a:ea typeface="微软雅黑" panose="020b0503020204020204" pitchFamily="34" charset="-122"/>
                </a:rPr>
                <a:t>四</a:t>
              </a:r>
              <a:endParaRPr lang="zh-CN" altLang="en-US" sz="5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7414" name="矩形 98305" title=""/>
          <p:cNvSpPr>
            <a:spLocks noChangeArrowheads="1"/>
          </p:cNvSpPr>
          <p:nvPr/>
        </p:nvSpPr>
        <p:spPr bwMode="auto">
          <a:xfrm>
            <a:off x="2798763" y="5108575"/>
            <a:ext cx="7410450" cy="1571625"/>
          </a:xfrm>
          <a:prstGeom prst="rect">
            <a:avLst/>
          </a:prstGeom>
          <a:gradFill rotWithShape="1">
            <a:gsLst>
              <a:gs pos="0">
                <a:srgbClr val="E6E6E6"/>
              </a:gs>
              <a:gs pos="7500">
                <a:srgbClr val="7D8496"/>
              </a:gs>
              <a:gs pos="26500">
                <a:srgbClr val="E6E6E6"/>
              </a:gs>
              <a:gs pos="34000">
                <a:srgbClr val="7D8496"/>
              </a:gs>
              <a:gs pos="46500">
                <a:srgbClr val="E6E6E6"/>
              </a:gs>
              <a:gs pos="50000">
                <a:srgbClr val="FFFFFF"/>
              </a:gs>
              <a:gs pos="53501">
                <a:srgbClr val="E6E6E6"/>
              </a:gs>
              <a:gs pos="66001">
                <a:srgbClr val="7D8496"/>
              </a:gs>
              <a:gs pos="73500">
                <a:srgbClr val="E6E6E6"/>
              </a:gs>
              <a:gs pos="92501">
                <a:srgbClr val="7D8496"/>
              </a:gs>
              <a:gs pos="100000">
                <a:srgbClr val="E6E6E6"/>
              </a:gs>
            </a:gsLst>
            <a:lin ang="2700000" scaled="1"/>
          </a:gradFill>
          <a:ln w="9525">
            <a:solidFill>
              <a:srgbClr val="969696"/>
            </a:solidFill>
            <a:miter lim="800000"/>
          </a:ln>
          <a:effectLst>
            <a:outerShdw dist="99190" dir="2388334" algn="ctr" rotWithShape="0">
              <a:srgbClr val="969696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0" hangingPunct="0"/>
            <a:endParaRPr lang="zh-CN" altLang="zh-CN"/>
          </a:p>
        </p:txBody>
      </p:sp>
      <p:sp>
        <p:nvSpPr>
          <p:cNvPr id="17415" name="矩形 98306" title=""/>
          <p:cNvSpPr>
            <a:spLocks noChangeArrowheads="1"/>
          </p:cNvSpPr>
          <p:nvPr/>
        </p:nvSpPr>
        <p:spPr bwMode="auto">
          <a:xfrm>
            <a:off x="3989388" y="5332413"/>
            <a:ext cx="5819775" cy="1062037"/>
          </a:xfrm>
          <a:prstGeom prst="rect">
            <a:avLst/>
          </a:prstGeom>
          <a:gradFill rotWithShape="1">
            <a:gsLst>
              <a:gs pos="0">
                <a:srgbClr val="576869"/>
              </a:gs>
              <a:gs pos="50000">
                <a:schemeClr val="accent1"/>
              </a:gs>
              <a:gs pos="100000">
                <a:srgbClr val="576869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16" name="文本框 98307" title=""/>
          <p:cNvSpPr txBox="1">
            <a:spLocks noChangeArrowheads="1"/>
          </p:cNvSpPr>
          <p:nvPr/>
        </p:nvSpPr>
        <p:spPr bwMode="auto">
          <a:xfrm>
            <a:off x="4037013" y="5602288"/>
            <a:ext cx="5724525" cy="64516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FFFFFF"/>
                </a:solidFill>
              </a:rPr>
              <a:t>各组都遇到那些困难</a:t>
            </a:r>
            <a:endParaRPr lang="zh-CN" altLang="en-US" sz="3600" b="1">
              <a:solidFill>
                <a:srgbClr val="FFFFFF"/>
              </a:solidFill>
            </a:endParaRPr>
          </a:p>
        </p:txBody>
      </p:sp>
      <p:sp>
        <p:nvSpPr>
          <p:cNvPr id="17417" name="文本框 98308" title=""/>
          <p:cNvSpPr txBox="1">
            <a:spLocks noChangeArrowheads="1"/>
          </p:cNvSpPr>
          <p:nvPr/>
        </p:nvSpPr>
        <p:spPr bwMode="auto">
          <a:xfrm>
            <a:off x="2935288" y="5602288"/>
            <a:ext cx="1255395" cy="52197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FFFFFF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000000"/>
                </a:solidFill>
              </a:rPr>
              <a:t>问题？</a:t>
            </a:r>
            <a:endParaRPr lang="zh-CN" altLang="en-US" sz="2800" b="1">
              <a:solidFill>
                <a:srgbClr val="000000"/>
              </a:solidFill>
            </a:endParaRPr>
          </a:p>
        </p:txBody>
      </p:sp>
      <p:grpSp>
        <p:nvGrpSpPr>
          <p:cNvPr id="17418" name="组合 98309" title=""/>
          <p:cNvGrpSpPr/>
          <p:nvPr/>
        </p:nvGrpSpPr>
        <p:grpSpPr>
          <a:xfrm>
            <a:off x="5259388" y="2701925"/>
            <a:ext cx="1681162" cy="1677988"/>
            <a:chExt cx="1059" cy="1057"/>
          </a:xfrm>
        </p:grpSpPr>
        <p:sp>
          <p:nvSpPr>
            <p:cNvPr id="17419" name="椭圆 98310"/>
            <p:cNvSpPr>
              <a:spLocks noChangeArrowheads="1"/>
            </p:cNvSpPr>
            <p:nvPr/>
          </p:nvSpPr>
          <p:spPr bwMode="auto">
            <a:xfrm>
              <a:off x="0" y="0"/>
              <a:ext cx="1059" cy="1057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A886E0"/>
                </a:gs>
                <a:gs pos="100000">
                  <a:srgbClr val="FFFFFF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0" name="椭圆 98311"/>
            <p:cNvSpPr>
              <a:spLocks noChangeArrowheads="1"/>
            </p:cNvSpPr>
            <p:nvPr/>
          </p:nvSpPr>
          <p:spPr bwMode="auto">
            <a:xfrm>
              <a:off x="0" y="0"/>
              <a:ext cx="1059" cy="1057"/>
            </a:xfrm>
            <a:prstGeom prst="ellipse">
              <a:avLst/>
            </a:prstGeom>
            <a:gradFill rotWithShape="1">
              <a:gsLst>
                <a:gs pos="0">
                  <a:srgbClr val="A886E0">
                    <a:alpha val="31998"/>
                  </a:srgbClr>
                </a:gs>
                <a:gs pos="100000">
                  <a:srgbClr val="000000">
                    <a:alpha val="89998"/>
                  </a:srgb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1" name="椭圆 98312"/>
            <p:cNvSpPr>
              <a:spLocks noChangeArrowheads="1"/>
            </p:cNvSpPr>
            <p:nvPr/>
          </p:nvSpPr>
          <p:spPr bwMode="auto">
            <a:xfrm>
              <a:off x="57" y="57"/>
              <a:ext cx="921" cy="919"/>
            </a:xfrm>
            <a:prstGeom prst="ellipse">
              <a:avLst/>
            </a:prstGeom>
            <a:gradFill rotWithShape="1">
              <a:gsLst>
                <a:gs pos="0">
                  <a:srgbClr val="5B4979"/>
                </a:gs>
                <a:gs pos="50000">
                  <a:srgbClr val="A886E0"/>
                </a:gs>
                <a:gs pos="100000">
                  <a:srgbClr val="5B4979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2" name="椭圆 98313"/>
            <p:cNvSpPr>
              <a:spLocks noChangeArrowheads="1"/>
            </p:cNvSpPr>
            <p:nvPr/>
          </p:nvSpPr>
          <p:spPr bwMode="auto">
            <a:xfrm>
              <a:off x="57" y="58"/>
              <a:ext cx="921" cy="919"/>
            </a:xfrm>
            <a:prstGeom prst="ellipse">
              <a:avLst/>
            </a:prstGeom>
            <a:gradFill rotWithShape="1">
              <a:gsLst>
                <a:gs pos="0">
                  <a:srgbClr val="6B558E"/>
                </a:gs>
                <a:gs pos="100000">
                  <a:srgbClr val="A886E0">
                    <a:alpha val="0"/>
                  </a:srgb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3" name="椭圆 98314"/>
            <p:cNvSpPr>
              <a:spLocks noChangeArrowheads="1"/>
            </p:cNvSpPr>
            <p:nvPr/>
          </p:nvSpPr>
          <p:spPr bwMode="auto">
            <a:xfrm>
              <a:off x="106" y="112"/>
              <a:ext cx="830" cy="828"/>
            </a:xfrm>
            <a:prstGeom prst="ellipse">
              <a:avLst/>
            </a:prstGeom>
            <a:solidFill>
              <a:srgbClr val="333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7424" name="组合 98315"/>
            <p:cNvGrpSpPr/>
            <p:nvPr/>
          </p:nvGrpSpPr>
          <p:grpSpPr>
            <a:xfrm>
              <a:off x="123" y="118"/>
              <a:ext cx="803" cy="802"/>
              <a:chExt cx="1252" cy="1252"/>
            </a:xfrm>
          </p:grpSpPr>
          <p:sp>
            <p:nvSpPr>
              <p:cNvPr id="17425" name="椭圆 98316"/>
              <p:cNvSpPr>
                <a:spLocks noChangeArrowheads="1"/>
              </p:cNvSpPr>
              <p:nvPr/>
            </p:nvSpPr>
            <p:spPr bwMode="auto">
              <a:xfrm>
                <a:off x="0" y="0"/>
                <a:ext cx="1252" cy="1252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26" name="椭圆 98317"/>
              <p:cNvSpPr>
                <a:spLocks noChangeArrowheads="1"/>
              </p:cNvSpPr>
              <p:nvPr/>
            </p:nvSpPr>
            <p:spPr bwMode="auto">
              <a:xfrm>
                <a:off x="16" y="7"/>
                <a:ext cx="1222" cy="1221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27" name="椭圆 98318"/>
              <p:cNvSpPr>
                <a:spLocks noChangeArrowheads="1"/>
              </p:cNvSpPr>
              <p:nvPr/>
            </p:nvSpPr>
            <p:spPr bwMode="auto">
              <a:xfrm>
                <a:off x="29" y="19"/>
                <a:ext cx="1162" cy="1141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28" name="椭圆 98319"/>
              <p:cNvSpPr>
                <a:spLocks noChangeArrowheads="1"/>
              </p:cNvSpPr>
              <p:nvPr/>
            </p:nvSpPr>
            <p:spPr bwMode="auto">
              <a:xfrm>
                <a:off x="97" y="51"/>
                <a:ext cx="1033" cy="926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7429" name="组合 98320" title=""/>
          <p:cNvGrpSpPr/>
          <p:nvPr/>
        </p:nvGrpSpPr>
        <p:grpSpPr>
          <a:xfrm>
            <a:off x="6950075" y="1784350"/>
            <a:ext cx="1674813" cy="1674813"/>
            <a:chExt cx="1055" cy="1055"/>
          </a:xfrm>
        </p:grpSpPr>
        <p:sp>
          <p:nvSpPr>
            <p:cNvPr id="17430" name="椭圆 98321"/>
            <p:cNvSpPr>
              <a:spLocks noChangeArrowheads="1"/>
            </p:cNvSpPr>
            <p:nvPr/>
          </p:nvSpPr>
          <p:spPr bwMode="auto">
            <a:xfrm>
              <a:off x="0" y="0"/>
              <a:ext cx="1055" cy="1055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3399FF"/>
                </a:gs>
                <a:gs pos="100000">
                  <a:srgbClr val="FFFFFF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31" name="椭圆 98322"/>
            <p:cNvSpPr>
              <a:spLocks noChangeArrowheads="1"/>
            </p:cNvSpPr>
            <p:nvPr/>
          </p:nvSpPr>
          <p:spPr bwMode="auto">
            <a:xfrm>
              <a:off x="0" y="0"/>
              <a:ext cx="1055" cy="1055"/>
            </a:xfrm>
            <a:prstGeom prst="ellipse">
              <a:avLst/>
            </a:prstGeom>
            <a:gradFill rotWithShape="1">
              <a:gsLst>
                <a:gs pos="0">
                  <a:srgbClr val="3399FF">
                    <a:alpha val="31998"/>
                  </a:srgbClr>
                </a:gs>
                <a:gs pos="100000">
                  <a:srgbClr val="000000">
                    <a:alpha val="89998"/>
                  </a:srgb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32" name="椭圆 98323"/>
            <p:cNvSpPr>
              <a:spLocks noChangeArrowheads="1"/>
            </p:cNvSpPr>
            <p:nvPr/>
          </p:nvSpPr>
          <p:spPr bwMode="auto">
            <a:xfrm>
              <a:off x="71" y="57"/>
              <a:ext cx="915" cy="916"/>
            </a:xfrm>
            <a:prstGeom prst="ellipse">
              <a:avLst/>
            </a:prstGeom>
            <a:gradFill rotWithShape="1">
              <a:gsLst>
                <a:gs pos="0">
                  <a:srgbClr val="1C538A"/>
                </a:gs>
                <a:gs pos="50000">
                  <a:srgbClr val="3399FF"/>
                </a:gs>
                <a:gs pos="100000">
                  <a:srgbClr val="1C538A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33" name="椭圆 98324"/>
            <p:cNvSpPr>
              <a:spLocks noChangeArrowheads="1"/>
            </p:cNvSpPr>
            <p:nvPr/>
          </p:nvSpPr>
          <p:spPr bwMode="auto">
            <a:xfrm>
              <a:off x="72" y="59"/>
              <a:ext cx="915" cy="916"/>
            </a:xfrm>
            <a:prstGeom prst="ellipse">
              <a:avLst/>
            </a:prstGeom>
            <a:gradFill rotWithShape="1">
              <a:gsLst>
                <a:gs pos="0">
                  <a:srgbClr val="2061A2"/>
                </a:gs>
                <a:gs pos="100000">
                  <a:srgbClr val="3399FF">
                    <a:alpha val="0"/>
                  </a:srgb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34" name="椭圆 98325"/>
            <p:cNvSpPr>
              <a:spLocks noChangeArrowheads="1"/>
            </p:cNvSpPr>
            <p:nvPr/>
          </p:nvSpPr>
          <p:spPr bwMode="auto">
            <a:xfrm>
              <a:off x="115" y="108"/>
              <a:ext cx="824" cy="823"/>
            </a:xfrm>
            <a:prstGeom prst="ellipse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7435" name="组合 98326"/>
            <p:cNvGrpSpPr/>
            <p:nvPr/>
          </p:nvGrpSpPr>
          <p:grpSpPr>
            <a:xfrm>
              <a:off x="131" y="118"/>
              <a:ext cx="799" cy="800"/>
              <a:chExt cx="1252" cy="1252"/>
            </a:xfrm>
          </p:grpSpPr>
          <p:sp>
            <p:nvSpPr>
              <p:cNvPr id="17436" name="椭圆 98327"/>
              <p:cNvSpPr>
                <a:spLocks noChangeArrowheads="1"/>
              </p:cNvSpPr>
              <p:nvPr/>
            </p:nvSpPr>
            <p:spPr bwMode="auto">
              <a:xfrm>
                <a:off x="0" y="0"/>
                <a:ext cx="1252" cy="1252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37" name="椭圆 98328"/>
              <p:cNvSpPr>
                <a:spLocks noChangeArrowheads="1"/>
              </p:cNvSpPr>
              <p:nvPr/>
            </p:nvSpPr>
            <p:spPr bwMode="auto">
              <a:xfrm>
                <a:off x="16" y="7"/>
                <a:ext cx="1222" cy="1221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38" name="椭圆 98329"/>
              <p:cNvSpPr>
                <a:spLocks noChangeArrowheads="1"/>
              </p:cNvSpPr>
              <p:nvPr/>
            </p:nvSpPr>
            <p:spPr bwMode="auto">
              <a:xfrm>
                <a:off x="29" y="19"/>
                <a:ext cx="1162" cy="1141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39" name="椭圆 98330"/>
              <p:cNvSpPr>
                <a:spLocks noChangeArrowheads="1"/>
              </p:cNvSpPr>
              <p:nvPr/>
            </p:nvSpPr>
            <p:spPr bwMode="auto">
              <a:xfrm>
                <a:off x="97" y="51"/>
                <a:ext cx="1033" cy="926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7440" name="组合 98331" title=""/>
          <p:cNvGrpSpPr/>
          <p:nvPr/>
        </p:nvGrpSpPr>
        <p:grpSpPr>
          <a:xfrm>
            <a:off x="8664575" y="2606675"/>
            <a:ext cx="1670050" cy="1703388"/>
            <a:chExt cx="1052" cy="1073"/>
          </a:xfrm>
        </p:grpSpPr>
        <p:sp>
          <p:nvSpPr>
            <p:cNvPr id="17441" name="椭圆 98332"/>
            <p:cNvSpPr>
              <a:spLocks noChangeArrowheads="1"/>
            </p:cNvSpPr>
            <p:nvPr/>
          </p:nvSpPr>
          <p:spPr bwMode="auto">
            <a:xfrm>
              <a:off x="0" y="0"/>
              <a:ext cx="1052" cy="1073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FF9933"/>
                </a:gs>
                <a:gs pos="100000">
                  <a:srgbClr val="FFFFFF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42" name="椭圆 98333"/>
            <p:cNvSpPr>
              <a:spLocks noChangeArrowheads="1"/>
            </p:cNvSpPr>
            <p:nvPr/>
          </p:nvSpPr>
          <p:spPr bwMode="auto">
            <a:xfrm>
              <a:off x="0" y="0"/>
              <a:ext cx="1052" cy="1073"/>
            </a:xfrm>
            <a:prstGeom prst="ellipse">
              <a:avLst/>
            </a:prstGeom>
            <a:gradFill rotWithShape="1">
              <a:gsLst>
                <a:gs pos="0">
                  <a:srgbClr val="FF9933">
                    <a:alpha val="31998"/>
                  </a:srgbClr>
                </a:gs>
                <a:gs pos="100000">
                  <a:srgbClr val="000000">
                    <a:alpha val="89998"/>
                  </a:srgb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43" name="椭圆 98334"/>
            <p:cNvSpPr>
              <a:spLocks noChangeArrowheads="1"/>
            </p:cNvSpPr>
            <p:nvPr/>
          </p:nvSpPr>
          <p:spPr bwMode="auto">
            <a:xfrm>
              <a:off x="65" y="65"/>
              <a:ext cx="914" cy="933"/>
            </a:xfrm>
            <a:prstGeom prst="ellipse">
              <a:avLst/>
            </a:prstGeom>
            <a:gradFill rotWithShape="1">
              <a:gsLst>
                <a:gs pos="0">
                  <a:srgbClr val="8A531C"/>
                </a:gs>
                <a:gs pos="50000">
                  <a:srgbClr val="FF9933"/>
                </a:gs>
                <a:gs pos="100000">
                  <a:srgbClr val="8A531C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44" name="椭圆 98335"/>
            <p:cNvSpPr>
              <a:spLocks noChangeArrowheads="1"/>
            </p:cNvSpPr>
            <p:nvPr/>
          </p:nvSpPr>
          <p:spPr bwMode="auto">
            <a:xfrm>
              <a:off x="69" y="52"/>
              <a:ext cx="914" cy="933"/>
            </a:xfrm>
            <a:prstGeom prst="ellipse">
              <a:avLst/>
            </a:prstGeom>
            <a:gradFill rotWithShape="1">
              <a:gsLst>
                <a:gs pos="0">
                  <a:srgbClr val="A26120"/>
                </a:gs>
                <a:gs pos="100000">
                  <a:srgbClr val="FF9933">
                    <a:alpha val="0"/>
                  </a:srgb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45" name="椭圆 98336"/>
            <p:cNvSpPr>
              <a:spLocks noChangeArrowheads="1"/>
            </p:cNvSpPr>
            <p:nvPr/>
          </p:nvSpPr>
          <p:spPr bwMode="auto">
            <a:xfrm>
              <a:off x="109" y="116"/>
              <a:ext cx="823" cy="840"/>
            </a:xfrm>
            <a:prstGeom prst="ellipse">
              <a:avLst/>
            </a:prstGeom>
            <a:solidFill>
              <a:srgbClr val="333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7446" name="组合 98337"/>
            <p:cNvGrpSpPr/>
            <p:nvPr/>
          </p:nvGrpSpPr>
          <p:grpSpPr>
            <a:xfrm>
              <a:off x="123" y="128"/>
              <a:ext cx="797" cy="813"/>
              <a:chExt cx="1252" cy="1252"/>
            </a:xfrm>
          </p:grpSpPr>
          <p:sp>
            <p:nvSpPr>
              <p:cNvPr id="17447" name="椭圆 98338"/>
              <p:cNvSpPr>
                <a:spLocks noChangeArrowheads="1"/>
              </p:cNvSpPr>
              <p:nvPr/>
            </p:nvSpPr>
            <p:spPr bwMode="auto">
              <a:xfrm>
                <a:off x="0" y="0"/>
                <a:ext cx="1252" cy="1252"/>
              </a:xfrm>
              <a:prstGeom prst="ellipse">
                <a:avLst/>
              </a:prstGeom>
              <a:gradFill rotWithShape="1">
                <a:gsLst>
                  <a:gs pos="0">
                    <a:srgbClr val="636869"/>
                  </a:gs>
                  <a:gs pos="100000">
                    <a:srgbClr val="D6E1E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48" name="椭圆 98339"/>
              <p:cNvSpPr>
                <a:spLocks noChangeArrowheads="1"/>
              </p:cNvSpPr>
              <p:nvPr/>
            </p:nvSpPr>
            <p:spPr bwMode="auto">
              <a:xfrm>
                <a:off x="16" y="7"/>
                <a:ext cx="1222" cy="1221"/>
              </a:xfrm>
              <a:prstGeom prst="ellipse">
                <a:avLst/>
              </a:prstGeom>
              <a:gradFill rotWithShape="1">
                <a:gsLst>
                  <a:gs pos="0">
                    <a:srgbClr val="D6E1E2">
                      <a:alpha val="0"/>
                    </a:srgbClr>
                  </a:gs>
                  <a:gs pos="100000">
                    <a:srgbClr val="F1F5F5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49" name="椭圆 98340"/>
              <p:cNvSpPr>
                <a:spLocks noChangeArrowheads="1"/>
              </p:cNvSpPr>
              <p:nvPr/>
            </p:nvSpPr>
            <p:spPr bwMode="auto">
              <a:xfrm>
                <a:off x="29" y="19"/>
                <a:ext cx="1162" cy="1141"/>
              </a:xfrm>
              <a:prstGeom prst="ellipse">
                <a:avLst/>
              </a:prstGeom>
              <a:gradFill rotWithShape="1">
                <a:gsLst>
                  <a:gs pos="0">
                    <a:srgbClr val="AAB2B3"/>
                  </a:gs>
                  <a:gs pos="100000">
                    <a:srgbClr val="D6E1E2">
                      <a:alpha val="48000"/>
                    </a:srgb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50" name="椭圆 98341"/>
              <p:cNvSpPr>
                <a:spLocks noChangeArrowheads="1"/>
              </p:cNvSpPr>
              <p:nvPr/>
            </p:nvSpPr>
            <p:spPr bwMode="auto">
              <a:xfrm>
                <a:off x="97" y="51"/>
                <a:ext cx="1033" cy="926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rgbClr val="D6E1E2">
                      <a:alpha val="37999"/>
                    </a:srgbClr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7451" name="组合 98342" title=""/>
          <p:cNvGrpSpPr/>
          <p:nvPr/>
        </p:nvGrpSpPr>
        <p:grpSpPr>
          <a:xfrm>
            <a:off x="3543300" y="1789113"/>
            <a:ext cx="1711325" cy="1692275"/>
            <a:chExt cx="862" cy="862"/>
          </a:xfrm>
        </p:grpSpPr>
        <p:sp>
          <p:nvSpPr>
            <p:cNvPr id="17452" name="椭圆 98343"/>
            <p:cNvSpPr>
              <a:spLocks noChangeArrowheads="1"/>
            </p:cNvSpPr>
            <p:nvPr/>
          </p:nvSpPr>
          <p:spPr bwMode="auto">
            <a:xfrm>
              <a:off x="0" y="0"/>
              <a:ext cx="862" cy="86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00CC66"/>
                </a:gs>
                <a:gs pos="100000">
                  <a:srgbClr val="FFFFFF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53" name="椭圆 98344"/>
            <p:cNvSpPr>
              <a:spLocks noChangeArrowheads="1"/>
            </p:cNvSpPr>
            <p:nvPr/>
          </p:nvSpPr>
          <p:spPr bwMode="auto">
            <a:xfrm>
              <a:off x="0" y="0"/>
              <a:ext cx="862" cy="862"/>
            </a:xfrm>
            <a:prstGeom prst="ellipse">
              <a:avLst/>
            </a:prstGeom>
            <a:gradFill rotWithShape="1">
              <a:gsLst>
                <a:gs pos="0">
                  <a:srgbClr val="00CC66">
                    <a:alpha val="31998"/>
                  </a:srgbClr>
                </a:gs>
                <a:gs pos="100000">
                  <a:srgbClr val="000000">
                    <a:alpha val="89998"/>
                  </a:srgb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54" name="椭圆 98345"/>
            <p:cNvSpPr>
              <a:spLocks noChangeArrowheads="1"/>
            </p:cNvSpPr>
            <p:nvPr/>
          </p:nvSpPr>
          <p:spPr bwMode="auto">
            <a:xfrm>
              <a:off x="56" y="56"/>
              <a:ext cx="750" cy="750"/>
            </a:xfrm>
            <a:prstGeom prst="ellipse">
              <a:avLst/>
            </a:prstGeom>
            <a:gradFill rotWithShape="1">
              <a:gsLst>
                <a:gs pos="0">
                  <a:srgbClr val="006E37"/>
                </a:gs>
                <a:gs pos="50000">
                  <a:srgbClr val="00CC66"/>
                </a:gs>
                <a:gs pos="100000">
                  <a:srgbClr val="006E37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55" name="椭圆 98346"/>
            <p:cNvSpPr>
              <a:spLocks noChangeArrowheads="1"/>
            </p:cNvSpPr>
            <p:nvPr/>
          </p:nvSpPr>
          <p:spPr bwMode="auto">
            <a:xfrm>
              <a:off x="57" y="56"/>
              <a:ext cx="749" cy="750"/>
            </a:xfrm>
            <a:prstGeom prst="ellipse">
              <a:avLst/>
            </a:prstGeom>
            <a:gradFill rotWithShape="1">
              <a:gsLst>
                <a:gs pos="0">
                  <a:srgbClr val="008241"/>
                </a:gs>
                <a:gs pos="100000">
                  <a:srgbClr val="00CC66">
                    <a:alpha val="0"/>
                  </a:srgbClr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56" name="椭圆 98347"/>
            <p:cNvSpPr>
              <a:spLocks noChangeArrowheads="1"/>
            </p:cNvSpPr>
            <p:nvPr/>
          </p:nvSpPr>
          <p:spPr bwMode="auto">
            <a:xfrm>
              <a:off x="97" y="94"/>
              <a:ext cx="674" cy="674"/>
            </a:xfrm>
            <a:prstGeom prst="ellipse">
              <a:avLst/>
            </a:prstGeom>
            <a:solidFill>
              <a:srgbClr val="333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57" name="椭圆 98348"/>
            <p:cNvSpPr>
              <a:spLocks noChangeArrowheads="1"/>
            </p:cNvSpPr>
            <p:nvPr/>
          </p:nvSpPr>
          <p:spPr bwMode="auto">
            <a:xfrm>
              <a:off x="108" y="105"/>
              <a:ext cx="653" cy="653"/>
            </a:xfrm>
            <a:prstGeom prst="ellipse">
              <a:avLst/>
            </a:prstGeom>
            <a:gradFill rotWithShape="1">
              <a:gsLst>
                <a:gs pos="0">
                  <a:srgbClr val="595959"/>
                </a:gs>
                <a:gs pos="100000">
                  <a:srgbClr val="C0C0C0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58" name="椭圆 98349"/>
            <p:cNvSpPr>
              <a:spLocks noChangeArrowheads="1"/>
            </p:cNvSpPr>
            <p:nvPr/>
          </p:nvSpPr>
          <p:spPr bwMode="auto">
            <a:xfrm>
              <a:off x="116" y="109"/>
              <a:ext cx="637" cy="636"/>
            </a:xfrm>
            <a:prstGeom prst="ellipse">
              <a:avLst/>
            </a:prstGeom>
            <a:gradFill rotWithShape="1">
              <a:gsLst>
                <a:gs pos="0">
                  <a:srgbClr val="C0C0C0">
                    <a:alpha val="0"/>
                  </a:srgbClr>
                </a:gs>
                <a:gs pos="100000">
                  <a:srgbClr val="E9E9E9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59" name="椭圆 98350"/>
            <p:cNvSpPr>
              <a:spLocks noChangeArrowheads="1"/>
            </p:cNvSpPr>
            <p:nvPr/>
          </p:nvSpPr>
          <p:spPr bwMode="auto">
            <a:xfrm>
              <a:off x="123" y="115"/>
              <a:ext cx="606" cy="595"/>
            </a:xfrm>
            <a:prstGeom prst="ellipse">
              <a:avLst/>
            </a:prstGeom>
            <a:gradFill rotWithShape="1">
              <a:gsLst>
                <a:gs pos="0">
                  <a:srgbClr val="989898"/>
                </a:gs>
                <a:gs pos="100000">
                  <a:srgbClr val="C0C0C0">
                    <a:alpha val="48000"/>
                  </a:srgb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60" name="椭圆 98351"/>
            <p:cNvSpPr>
              <a:spLocks noChangeArrowheads="1"/>
            </p:cNvSpPr>
            <p:nvPr/>
          </p:nvSpPr>
          <p:spPr bwMode="auto">
            <a:xfrm>
              <a:off x="158" y="132"/>
              <a:ext cx="539" cy="483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rgbClr val="C0C0C0">
                    <a:alpha val="37999"/>
                  </a:srgb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7461" name="直接连接符 98352" title=""/>
          <p:cNvSpPr>
            <a:spLocks noChangeShapeType="1"/>
          </p:cNvSpPr>
          <p:nvPr/>
        </p:nvSpPr>
        <p:spPr bwMode="auto">
          <a:xfrm flipH="1">
            <a:off x="4398963" y="3509963"/>
            <a:ext cx="0" cy="1571625"/>
          </a:xfrm>
          <a:prstGeom prst="line">
            <a:avLst/>
          </a:prstGeom>
          <a:noFill/>
          <a:ln w="57150" cap="rnd">
            <a:solidFill>
              <a:srgbClr val="000000"/>
            </a:solidFill>
            <a:prstDash val="sysDot"/>
            <a:round/>
            <a:tailEnd type="triangle" w="med" len="med"/>
          </a:ln>
          <a:effectLst>
            <a:outerShdw dist="56796" dir="3806097" algn="ctr" rotWithShape="0">
              <a:srgbClr val="B2B2B2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62" name="直接连接符 98353" title=""/>
          <p:cNvSpPr>
            <a:spLocks noChangeShapeType="1"/>
          </p:cNvSpPr>
          <p:nvPr/>
        </p:nvSpPr>
        <p:spPr bwMode="auto">
          <a:xfrm flipH="1">
            <a:off x="6115050" y="4405313"/>
            <a:ext cx="0" cy="666750"/>
          </a:xfrm>
          <a:prstGeom prst="line">
            <a:avLst/>
          </a:prstGeom>
          <a:noFill/>
          <a:ln w="57150" cap="rnd">
            <a:solidFill>
              <a:srgbClr val="000000"/>
            </a:solidFill>
            <a:prstDash val="sysDot"/>
            <a:round/>
            <a:tailEnd type="triangle" w="med" len="med"/>
          </a:ln>
          <a:effectLst>
            <a:outerShdw dist="56796" dir="3806097" algn="ctr" rotWithShape="0">
              <a:srgbClr val="B2B2B2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63" name="直接连接符 98354" title=""/>
          <p:cNvSpPr>
            <a:spLocks noChangeShapeType="1"/>
          </p:cNvSpPr>
          <p:nvPr/>
        </p:nvSpPr>
        <p:spPr bwMode="auto">
          <a:xfrm flipH="1">
            <a:off x="7808913" y="3481388"/>
            <a:ext cx="0" cy="1590675"/>
          </a:xfrm>
          <a:prstGeom prst="line">
            <a:avLst/>
          </a:prstGeom>
          <a:noFill/>
          <a:ln w="57150" cap="rnd">
            <a:solidFill>
              <a:srgbClr val="000000"/>
            </a:solidFill>
            <a:prstDash val="sysDot"/>
            <a:round/>
            <a:tailEnd type="triangle" w="med" len="med"/>
          </a:ln>
          <a:effectLst>
            <a:outerShdw dist="56796" dir="3806097" algn="ctr" rotWithShape="0">
              <a:srgbClr val="B2B2B2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64" name="直接连接符 98355" title=""/>
          <p:cNvSpPr>
            <a:spLocks noChangeShapeType="1"/>
          </p:cNvSpPr>
          <p:nvPr/>
        </p:nvSpPr>
        <p:spPr bwMode="auto">
          <a:xfrm flipH="1">
            <a:off x="9491663" y="4329113"/>
            <a:ext cx="0" cy="742950"/>
          </a:xfrm>
          <a:prstGeom prst="line">
            <a:avLst/>
          </a:prstGeom>
          <a:noFill/>
          <a:ln w="57150" cap="rnd">
            <a:solidFill>
              <a:srgbClr val="000000"/>
            </a:solidFill>
            <a:prstDash val="sysDot"/>
            <a:round/>
            <a:tailEnd type="triangle" w="med" len="med"/>
          </a:ln>
          <a:effectLst>
            <a:outerShdw dist="56796" dir="3806097" algn="ctr" rotWithShape="0">
              <a:srgbClr val="B2B2B2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65" name="文本框 98356" title=""/>
          <p:cNvSpPr txBox="1">
            <a:spLocks noChangeArrowheads="1"/>
          </p:cNvSpPr>
          <p:nvPr/>
        </p:nvSpPr>
        <p:spPr bwMode="auto">
          <a:xfrm>
            <a:off x="3690938" y="2303463"/>
            <a:ext cx="1416050" cy="71818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FFFFFF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6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333333"/>
                </a:solidFill>
              </a:rPr>
              <a:t>模特组</a:t>
            </a:r>
            <a:endParaRPr lang="zh-CN" altLang="en-US" sz="2400" b="1">
              <a:solidFill>
                <a:srgbClr val="333333"/>
              </a:solidFill>
            </a:endParaRPr>
          </a:p>
          <a:p>
            <a:pPr algn="ctr">
              <a:lnSpc>
                <a:spcPct val="6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333333"/>
                </a:solidFill>
              </a:rPr>
              <a:t>说：？</a:t>
            </a:r>
            <a:endParaRPr lang="zh-CN" altLang="en-US" sz="2400" b="1">
              <a:solidFill>
                <a:srgbClr val="333333"/>
              </a:solidFill>
            </a:endParaRPr>
          </a:p>
        </p:txBody>
      </p:sp>
      <p:sp>
        <p:nvSpPr>
          <p:cNvPr id="17466" name="文本框 98357" title=""/>
          <p:cNvSpPr txBox="1">
            <a:spLocks noChangeArrowheads="1"/>
          </p:cNvSpPr>
          <p:nvPr/>
        </p:nvSpPr>
        <p:spPr bwMode="auto">
          <a:xfrm>
            <a:off x="5380038" y="3205163"/>
            <a:ext cx="1416050" cy="71818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FFFFFF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6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333333"/>
                </a:solidFill>
              </a:rPr>
              <a:t>服装组</a:t>
            </a:r>
            <a:endParaRPr lang="zh-CN" altLang="en-US" sz="2400" b="1">
              <a:solidFill>
                <a:srgbClr val="333333"/>
              </a:solidFill>
            </a:endParaRPr>
          </a:p>
          <a:p>
            <a:pPr algn="ctr">
              <a:lnSpc>
                <a:spcPct val="6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333333"/>
                </a:solidFill>
              </a:rPr>
              <a:t>说：？</a:t>
            </a:r>
            <a:endParaRPr lang="zh-CN" altLang="en-US" sz="2400" b="1">
              <a:solidFill>
                <a:srgbClr val="333333"/>
              </a:solidFill>
            </a:endParaRPr>
          </a:p>
        </p:txBody>
      </p:sp>
      <p:sp>
        <p:nvSpPr>
          <p:cNvPr id="17467" name="文本框 98358" title=""/>
          <p:cNvSpPr txBox="1">
            <a:spLocks noChangeArrowheads="1"/>
          </p:cNvSpPr>
          <p:nvPr/>
        </p:nvSpPr>
        <p:spPr bwMode="auto">
          <a:xfrm>
            <a:off x="7099300" y="2270125"/>
            <a:ext cx="1416050" cy="71818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FFFFFF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6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333333"/>
                </a:solidFill>
              </a:rPr>
              <a:t>音乐组</a:t>
            </a:r>
            <a:endParaRPr lang="zh-CN" altLang="en-US" sz="2400" b="1">
              <a:solidFill>
                <a:srgbClr val="333333"/>
              </a:solidFill>
            </a:endParaRPr>
          </a:p>
          <a:p>
            <a:pPr algn="ctr">
              <a:lnSpc>
                <a:spcPct val="6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333333"/>
                </a:solidFill>
              </a:rPr>
              <a:t>说：？</a:t>
            </a:r>
            <a:endParaRPr lang="zh-CN" altLang="en-US" sz="2400" b="1">
              <a:solidFill>
                <a:srgbClr val="333333"/>
              </a:solidFill>
            </a:endParaRPr>
          </a:p>
        </p:txBody>
      </p:sp>
      <p:sp>
        <p:nvSpPr>
          <p:cNvPr id="17468" name="文本框 98359" title=""/>
          <p:cNvSpPr txBox="1">
            <a:spLocks noChangeArrowheads="1"/>
          </p:cNvSpPr>
          <p:nvPr/>
        </p:nvSpPr>
        <p:spPr bwMode="auto">
          <a:xfrm>
            <a:off x="8780463" y="3133725"/>
            <a:ext cx="1416050" cy="71818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FFFFFF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6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333333"/>
                </a:solidFill>
              </a:rPr>
              <a:t>配饰组</a:t>
            </a:r>
            <a:endParaRPr lang="zh-CN" altLang="en-US" sz="2400" b="1">
              <a:solidFill>
                <a:srgbClr val="333333"/>
              </a:solidFill>
            </a:endParaRPr>
          </a:p>
          <a:p>
            <a:pPr algn="ctr">
              <a:lnSpc>
                <a:spcPct val="6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333333"/>
                </a:solidFill>
              </a:rPr>
              <a:t>说：？</a:t>
            </a:r>
            <a:endParaRPr lang="zh-CN" altLang="en-US" sz="2400" b="1">
              <a:solidFill>
                <a:srgbClr val="333333"/>
              </a:solidFill>
            </a:endParaRPr>
          </a:p>
        </p:txBody>
      </p:sp>
      <p:grpSp>
        <p:nvGrpSpPr>
          <p:cNvPr id="17469" name="组合 8" title=""/>
          <p:cNvGrpSpPr/>
          <p:nvPr/>
        </p:nvGrpSpPr>
        <p:grpSpPr>
          <a:xfrm>
            <a:off x="9020175" y="417513"/>
            <a:ext cx="2655888" cy="2198687"/>
            <a:chOff x="854" y="3103"/>
            <a:chExt cx="9358" cy="6667"/>
          </a:xfrm>
        </p:grpSpPr>
        <p:sp>
          <p:nvSpPr>
            <p:cNvPr id="7" name="爆炸形 2 6"/>
            <p:cNvSpPr/>
            <p:nvPr/>
          </p:nvSpPr>
          <p:spPr>
            <a:xfrm>
              <a:off x="854" y="3103"/>
              <a:ext cx="9358" cy="6667"/>
            </a:xfrm>
            <a:prstGeom prst="irregularSeal2">
              <a:avLst/>
            </a:prstGeom>
            <a:solidFill>
              <a:srgbClr val="92D050"/>
            </a:solidFill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 noProof="1"/>
            </a:p>
          </p:txBody>
        </p:sp>
        <p:sp>
          <p:nvSpPr>
            <p:cNvPr id="17471" name="文本框 7"/>
            <p:cNvSpPr txBox="1">
              <a:spLocks noChangeArrowheads="1"/>
            </p:cNvSpPr>
            <p:nvPr/>
          </p:nvSpPr>
          <p:spPr bwMode="auto">
            <a:xfrm>
              <a:off x="2090" y="5347"/>
              <a:ext cx="6460" cy="25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/>
                <a:t>汇总</a:t>
              </a:r>
              <a:endParaRPr lang="zh-CN" altLang="en-US" sz="2400"/>
            </a:p>
            <a:p>
              <a:pPr algn="ctr"/>
              <a:r>
                <a:rPr lang="zh-CN" altLang="en-US" sz="2400"/>
                <a:t>问题啦！</a:t>
              </a:r>
              <a:endParaRPr lang="zh-CN" altLang="en-US" sz="2400">
                <a:solidFill>
                  <a:srgbClr val="C00000"/>
                </a:solidFill>
              </a:endParaRPr>
            </a:p>
          </p:txBody>
        </p:sp>
      </p:grpSp>
      <p:sp>
        <p:nvSpPr>
          <p:cNvPr id="3" name="文本框 2" title=""/>
          <p:cNvSpPr txBox="1"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cs typeface="Arial" pitchFamily="34" charset="0"/>
              </a:rPr>
              <a:t>第10页/共22页</a:t>
            </a:r>
            <a:endParaRPr lang="zh-CN" altLang="en-US" sz="1600">
              <a:solidFill>
                <a:srgbClr val="000000"/>
              </a:solidFill>
              <a:cs typeface="Arial" pitchFamily="34" charset="0"/>
            </a:endParaRPr>
          </a:p>
        </p:txBody>
      </p:sp>
    </p:spTree>
  </p:cSld>
  <p:clrMapOvr>
    <a:masterClrMapping/>
  </p:clrMapOvr>
  <p:transition advTm="75863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https://d.book118.com/876105242012010055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965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965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COMBINE_RELATE_SLIDE_ID" val="background20185109_1"/>
  <p:tag name="KSO_WM_TAG_VERSION" val="1.0"/>
  <p:tag name="KSO_WM_TEMPLATE_CATEGORY" val="custom"/>
  <p:tag name="KSO_WM_TEMPLATE_INDEX" val="20196580"/>
  <p:tag name="KSO_WM_TEMPLATE_SUBCATEGORY" val="0"/>
  <p:tag name="KSO_WM_TEMPLATE_THUMBS_INDEX" val="1"/>
</p:tagLst>
</file>

<file path=ppt/tags/tag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6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95959"/>
      </a:accent1>
      <a:accent2>
        <a:srgbClr val="8496B0"/>
      </a:accent2>
      <a:accent3>
        <a:srgbClr val="5A6E8C"/>
      </a:accent3>
      <a:accent4>
        <a:srgbClr val="E4E4E4"/>
      </a:accent4>
      <a:accent5>
        <a:srgbClr val="034A90"/>
      </a:accent5>
      <a:accent6>
        <a:srgbClr val="595959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宋体</vt:lpstr>
      <vt:lpstr>楷体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2024-09-22T10:00:00.905</cp:lastPrinted>
  <dcterms:created xsi:type="dcterms:W3CDTF">2024-09-22T02:00:00Z</dcterms:created>
  <dcterms:modified xsi:type="dcterms:W3CDTF">2024-09-22T02:00:02Z</dcterms:modified>
</cp:coreProperties>
</file>