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09220-814B-4F4F-A7FE-60BA57E4B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D9A70-0962-4C17-8BCB-D1A361ED4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C85DC-FAC4-42CA-8B44-ACA4286DF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7FB4F-1661-4F86-95D6-E3D6D3AC5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80D055-F563-49AA-8622-4C6BA065D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4988C8-6E55-4FBB-8C9B-3393400BA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01790C-CE78-4D61-876C-17C3861D3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9A20B-AABA-4A09-AD1C-DEB633E0A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169C3-F60B-42E4-B7DF-C7A758766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41A84-17AF-45A6-835F-EAE0B2E26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75C44-B1D0-4CEA-A5BB-B0A448700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13134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危险源识别与风险评估的综合分析与研究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通过对工作场所、设备、工艺流程等进行全面分析，识别出潜在的危险源，为风险评估提供基础数据。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识别危险源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在危险源识别的基础上，采用科学的方法和手段对危险源进行风险评估，确定其可能带来的危害程度和发生概率。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根据风险评估结果，制定相应的安全措施和管理方案，降低事故发生的可能性和危害程度。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随着计算机技术的发展，危险源识别与风险评估的综合分析手段也不断更新和完善，如基于大数据和人工智能的风险分析技术正在逐渐应用于实践。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综合分析手段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目前国内外常用的危险源识别方法包括安全检查表法、预先危险性分析法、故障模式及影响分析法等。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危险源识别方法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风险评估技术包括定性评估、半定量评估和定量评估等，其中定量评估技术如风险矩阵法、模糊综合评估法等在近年来得到了广泛应用。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风险评估技术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危险源是指可能导致人员伤亡、财产损失、环境污染等不良后果的根源或状态。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根据危险性质，危险源可分为物理性、化学性、生物性和社会性四类。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危险源识别方法包括经验法、类比法、专家调查法、安全检查表法等。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危险源识别步骤包括确定识别对象、收集相关信息、分析潜在危险性、确定危险源等级。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识别步骤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某化工厂在生产过程中，存在有毒物质泄漏的风险，一旦发生泄漏，可能对人员和环境造成严重危害。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某建筑工地高处作业未采取安全防护措施，存在高处坠落的风险，可能导致人员伤亡。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792" r="9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某仓库内存储大量易燃易爆物品，存在火灾爆炸的风险，可能对周边环境和人员安全造成威胁。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基于历史数据、专家经验和数学模型，对危险源进行量化评估，如概率风险评估、模糊综合评估等。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定性评估方法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采用文字描述、图表展示等方式，对危险源进行定性分析，如安全检查表、预先危险性分析等。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半定量评估方法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结合定量和定性评估方法的优点，对危险源进行半定量评估，如风险矩阵法、作业条件危险性评价法等。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评估方法与模型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包括历史事故数据、实时监测数据、专家经验数据等。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对数据进行清洗、整合、转换等处理，以消除数据噪声和冗余，提高数据质量。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采用图表、图像等方式将数据呈现出来，以便更好地理解和分析数据。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将风险评估结果以报告的形式呈现出来，包括评估目的、方法、结果、建议等。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根据评估结果，将危险源划分为不同的风险等级，以便采取不同的管理措施。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风险趋势分析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对历史数据和实时监测数据进行分析，预测危险源的风险趋势，为风险管理提供决策支持。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风险评估结果展示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https://d.book118.com/876113134110010033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2024-09-02T00:24:46.231</cp:lastPrinted>
  <dcterms:created xsi:type="dcterms:W3CDTF">2024-09-01T16:24:46Z</dcterms:created>
  <dcterms:modified xsi:type="dcterms:W3CDTF">2024-09-01T16:24:48Z</dcterms:modified>
</cp:coreProperties>
</file>