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C17902-6C4A-498A-8058-20C0C028E9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01F2C9-CBD3-4B37-8410-F46B5F3A0D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143F20-F300-4160-A6DF-3931146697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4E5EF9-D685-4314-9D4E-B3736AE408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480F24-69D4-475A-846F-52A12F92EF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986AA9-565F-4855-8870-7A33EB8349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B3C355-F79A-47C8-9129-6FD6606548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3003AA-0BBF-4B7B-91BD-415BFB8968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0FC411-30DE-4E68-AB73-14CCB2449E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C1F91B-FDDE-4471-A3D7-B374A7191D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D8910A-557F-4E76-B2D2-804119907F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611320113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汇报人：AA</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2024-01-18</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护士在急诊科的工作</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急诊科概述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急诊科护士的核心技能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急诊科护士的工作流程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急诊科护士面临的挑战与对策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急诊科护士的职业发展与前景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急诊科概述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387" r="2438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急诊科是医院中专门负责接待和治疗各种急性疾病和突发意外事件的医疗科室。</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急诊科定义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急诊科的主要功能是快速、准确地评估和处理患者的急性病情，提供及时的医疗救治，以挽救生命、减轻病痛、防止病情恶化。</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急诊科的定义与功能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1" b="166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患者数量和病情的不确定性，需要随时做好应对准备。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患者年龄、性别、病种等多样化，要求医护人员具备全面的医学知识和技能。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急诊科的特点与要求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多样性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突发性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紧迫性：患者病情紧急，需要迅速做出诊断和治疗，对医护人员的应急能力要求高。</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7809" b="7809"/>
          <a:stretch>
            <a:fillRect/>
          </a:stretch>
        </p:blipFill>
        <p:spPr>
          <a:xfrm>
            <a:off x="763829" y="2145985"/>
            <a:ext cx="4887637" cy="2739226"/>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急诊科的特点与要求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急诊科需配备先进的医疗设备和药品，以应对各种紧急情况。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完善的医疗设备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高素质的医护人员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500" r="16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高效的团队协作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医护人员需要具备丰富的临床经验和急救技能，能够迅速准确地处理各种急症。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急诊科医护人员需要紧密协作，确保患者得到及时、连贯的救治。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急诊科的特点与要求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患者照护者</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提供直接的护理和关怀，满足患者的生理和心理需求。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沟通协调者</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与患者及其家属进行有效沟通，解释病情和治疗方案，协助医生进行救治工作。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594" r="24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急诊科护士的角色与职责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011" b="23011"/>
          <a:stretch>
            <a:fillRect/>
          </a:stretch>
        </p:blipFill>
        <p:spPr>
          <a:xfrm>
            <a:off x="0" y="1477241"/>
            <a:ext cx="12193201" cy="4371348"/>
          </a:xfrm>
          <a:prstGeom prst="rect">
            <a:avLst/>
          </a:prstGeom>
        </p:spPr>
      </p:pic>
      <p:sp>
        <p:nvSpPr>
          <p:cNvPr id="3" name="AutoShape 3"/>
          <p:cNvSpPr/>
          <p:nvPr/>
        </p:nvSpPr>
        <p:spPr>
          <a:xfrm>
            <a:off x="7868425" y="4586931"/>
            <a:ext cx="4324775" cy="126165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65027" y="4586931"/>
            <a:ext cx="1003399" cy="1261658"/>
          </a:xfrm>
          <a:prstGeom prst="rect">
            <a:avLst/>
          </a:prstGeom>
          <a:solidFill>
            <a:schemeClr val="accent1">
              <a:lumMod val="5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5" name="TextBox 5"/>
          <p:cNvSpPr txBox="1"/>
          <p:nvPr/>
        </p:nvSpPr>
        <p:spPr>
          <a:xfrm>
            <a:off x="7992463" y="4527198"/>
            <a:ext cx="4076700"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rgbClr val="FFFEFE">
                    <a:alpha val="100000"/>
                  </a:srgbClr>
                </a:solidFill>
                <a:latin typeface="Microsoft Yahei"/>
                <a:ea typeface="Microsoft Yahei"/>
                <a:cs typeface="Microsoft Yahei"/>
              </a:rPr>
              <a:t>教育指导者：对患者及其家属进行健康教育，指导他们如何预防疾病和应对紧急情况。</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急诊科护士的角色与职责</a:t>
              </a:r>
            </a:p>
          </p:txBody>
        </p:sp>
      </p:grpSp>
      <p:sp>
        <p:nvSpPr>
          <p:cNvPr id="28" name="Freeform 28"/>
          <p:cNvSpPr/>
          <p:nvPr/>
        </p:nvSpPr>
        <p:spPr>
          <a:xfrm>
            <a:off x="7084983" y="4936017"/>
            <a:ext cx="563486" cy="56348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迅速准确地评估患者病情，合理安排就诊顺序和医生资源。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接待和分诊患者</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在医生指导下，执行各种急救操作，如心肺复苏、止血包扎等。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实施急救措施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急诊科护士的角色与职责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观察和记录病情变化</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密切观察患者的生命体征和病情变化，及时报告医生并记录在案。</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协助医生诊断和治疗</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配合医生进行各种检查和治疗工作，确保患者得到及时有效的救治。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急诊科护士的角色与职责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急诊科护士的核心技能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4840" b="484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急救技能</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心肺复苏（CPR）</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急诊科护士必须熟练掌握心肺复苏技术，包括胸外按压、人工呼吸和除颤等，以在紧急情况下迅速恢复患者的心肺功能。</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急救药品使用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护士应熟悉各种急救药品的使用方法和剂量，如肾上腺素、阿托品等，以便在抢救过程中迅速准确地给予药物治疗。</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急救设备操作</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急诊科护士需要熟练掌握各种急救设备的操作，如呼吸机、心电监护仪、输液泵等，以确保在紧急情况下能够迅速有效地使用这些设备。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护理操作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护士应熟练掌握各种护理操作技能，如静脉穿刺、动脉采血、导尿等，以确保在紧急情况下能够迅速准确地完成这些操作。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病情观察与评估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急诊科护士应具备敏锐的观察力和评估能力，能够及时发现患者的病情变化，准确判断病情严重程度，为医生提供有价值的诊断和治疗依据。</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患者安全与舒适</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急诊科护士需要关注患者的安全与舒适，采取适当的措施预防并发症的发生，如定期翻身、保持呼吸道通畅等。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8500" r="185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792" r="167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护理技能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625" r="1062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急诊科护士需要具备良好的沟通技巧和同理心，能够与患者及其家属进行有效沟通，了解他们的需求和关切，提供必要的安慰和支持。</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与患者沟通</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护士应与医生及其他医护人员保持密切沟通，及时传递患者的病情信息和治疗计划，确保患者得到全面、连续的治疗和护理。</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与医生及其他医护人员沟通</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急诊科护士还需要与医院其他部门（如药房、检验科等）保持有效沟通，协调患者的检查和治疗安排，确保患者得到及时、准确的治疗。</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与相关部门沟通</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沟通技巧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急诊科护士需要具备处理突发事件的能力，如患者突然昏迷、心跳骤停等，能够迅速做出反应并采取有效的急救措施。</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处理突发事件</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急诊科工作节奏快、强度高，护士需要具备良好的心理素质和适应能力，能够在高压环境下保持冷静、专注并高效地完成工作。</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适应高强度工作环境</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急诊科患者病情复杂多变，护士需要具备综合分析能力和判断力，能够针对不同情况制定个性化的护理计划并灵活调整。</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应对复杂情况</a:t>
            </a:r>
          </a:p>
        </p:txBody>
      </p:sp>
      <p:pic>
        <p:nvPicPr>
          <p:cNvPr id="9" name="Picture 9"/>
          <p:cNvPicPr>
            <a:picLocks noChangeAspect="1"/>
          </p:cNvPicPr>
          <p:nvPr/>
        </p:nvPicPr>
        <p:blipFill>
          <a:blip r:embed="rId2"/>
          <a:srcRect l="16792" r="1679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应变能力</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https://d.book118.com/876113201132010042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2024-09-10T01:34:02.706</cp:lastPrinted>
  <dcterms:created xsi:type="dcterms:W3CDTF">2024-09-09T17:34:02Z</dcterms:created>
  <dcterms:modified xsi:type="dcterms:W3CDTF">2024-09-09T17:34:05Z</dcterms:modified>
</cp:coreProperties>
</file>