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3316"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236.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83" name="幻灯片图像占位符 1"/>
          <p:cNvSpPr>
            <a:spLocks noGrp="1" noRot="1" noChangeAspect="1"/>
          </p:cNvSpPr>
          <p:nvPr>
            <p:ph type="sldImg"/>
          </p:nvPr>
        </p:nvSpPr>
        <p:spPr/>
      </p:sp>
      <p:sp>
        <p:nvSpPr>
          <p:cNvPr id="1048685" name="备注占位符 2"/>
          <p:cNvSpPr>
            <a:spLocks noGrp="1"/>
          </p:cNvSpPr>
          <p:nvPr>
            <p:ph type="body" idx="1"/>
          </p:nvPr>
        </p:nvSpPr>
        <p:spPr/>
        <p:txBody>
          <a:bodyPr/>
          <a:lstStyle/>
          <a:p>
            <a:endParaRPr lang="zh-CN" altLang="en-US"/>
          </a:p>
        </p:txBody>
      </p:sp>
      <p:sp>
        <p:nvSpPr>
          <p:cNvPr id="1048687"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29" name="幻灯片图像占位符 1"/>
          <p:cNvSpPr>
            <a:spLocks noGrp="1" noRot="1" noChangeAspect="1"/>
          </p:cNvSpPr>
          <p:nvPr>
            <p:ph type="sldImg"/>
          </p:nvPr>
        </p:nvSpPr>
        <p:spPr/>
      </p:sp>
      <p:sp>
        <p:nvSpPr>
          <p:cNvPr id="1048631" name="备注占位符 2"/>
          <p:cNvSpPr>
            <a:spLocks noGrp="1"/>
          </p:cNvSpPr>
          <p:nvPr>
            <p:ph type="body" idx="1"/>
          </p:nvPr>
        </p:nvSpPr>
        <p:spPr/>
        <p:txBody>
          <a:bodyPr/>
          <a:lstStyle/>
          <a:p>
            <a:endParaRPr lang="zh-CN" altLang="en-US"/>
          </a:p>
        </p:txBody>
      </p:sp>
      <p:sp>
        <p:nvSpPr>
          <p:cNvPr id="1048633"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7.xml"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4.xml" /><Relationship Id="rId10"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10" Type="http://schemas.openxmlformats.org/officeDocument/2006/relationships/tags" Target="../tags/tag50.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5.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238758C-B06A-4A14-B3EC-7D055453F9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BA3226-9173-4E1E-899A-DDDF24EB01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9BA23D7-59EA-4C99-85C0-96ED619883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36D78DF-1DF3-4041-96B5-954201A457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DBFF3CB-1204-496B-AB92-4BE9D1AC74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15392B-B158-41DF-92C6-EA7AEF8787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4D0309-C063-4D34-9E1A-C63DD238AD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F0EDD4-DCAB-4315-ACA5-45BD960C0C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16404D-7370-4724-BBD1-E53D28CAF7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488F84-C6F0-4ACF-9D4A-25A7422E1A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FE3ABD-5FDA-4EF5-87FD-99D01F0413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0" name="任意多边形 10"/>
          <p:cNvSpPr/>
          <p:nvPr>
            <p:custDataLst>
              <p:tags r:id="rId1"/>
            </p:custDataLst>
          </p:nvPr>
        </p:nvSpPr>
        <p:spPr>
          <a:xfrm>
            <a:off x="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2" name="任意多边形 9"/>
          <p:cNvSpPr/>
          <p:nvPr>
            <p:custDataLst>
              <p:tags r:id="rId2"/>
            </p:custDataLst>
          </p:nvPr>
        </p:nvSpPr>
        <p:spPr>
          <a:xfrm>
            <a:off x="8852535" y="381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4" name="任意多边形 14"/>
          <p:cNvSpPr/>
          <p:nvPr>
            <p:custDataLst>
              <p:tags r:id="rId3"/>
            </p:custDataLst>
          </p:nvPr>
        </p:nvSpPr>
        <p:spPr>
          <a:xfrm>
            <a:off x="10189845" y="134937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676" name="副标题"/>
          <p:cNvSpPr txBox="1">
            <a:spLocks noGrp="1"/>
          </p:cNvSpPr>
          <p:nvPr>
            <p:ph type="body" idx="3" hasCustomPrompt="1"/>
            <p:custDataLst>
              <p:tags r:id="rId4"/>
            </p:custDataLst>
          </p:nvPr>
        </p:nvSpPr>
        <p:spPr>
          <a:xfrm>
            <a:off x="1437005" y="3160395"/>
            <a:ext cx="7401560" cy="635000"/>
          </a:xfrm>
          <a:prstGeom prst="rect">
            <a:avLst/>
          </a:prstGeom>
        </p:spPr>
        <p:txBody>
          <a:bodyPr wrap="square" lIns="91440" tIns="45720" rIns="91440" bIns="45720" rtlCol="0" anchor="t" anchorCtr="0">
            <a:normAutofit/>
          </a:bodyPr>
          <a:lstStyle>
            <a:lvl1pPr marL="0" marR="0" lvl="0" algn="l" defTabSz="914400" rtl="0" eaLnBrk="1" fontAlgn="auto" latinLnBrk="0" hangingPunct="1">
              <a:lnSpc>
                <a:spcPct val="100000"/>
              </a:lnSpc>
              <a:buClrTx/>
              <a:buSzTx/>
              <a:buFontTx/>
              <a:buNone/>
              <a:defRPr kumimoji="0" lang="zh-CN" altLang="en-US" sz="1800" b="0" i="0" u="none" strike="noStrike" kern="1200" cap="none" spc="200" normalizeH="0" baseline="0" noProof="1">
                <a:solidFill>
                  <a:schemeClr val="tx1"/>
                </a:solidFill>
                <a:latin typeface="+mj-ea"/>
                <a:ea typeface="+mj-ea"/>
                <a:cs typeface="+mj-lt"/>
                <a:sym typeface="+mn-ea"/>
              </a:defRPr>
            </a:lvl1pPr>
          </a:lstStyle>
          <a:p>
            <a:pPr lvl="0" algn="l">
              <a:buClrTx/>
              <a:buSzTx/>
              <a:buFontTx/>
            </a:pPr>
            <a:r>
              <a:rPr>
                <a:sym typeface="+mn-ea"/>
              </a:rPr>
              <a:t>单击此处编辑母版副标题样式</a:t>
            </a:r>
            <a:endParaRPr>
              <a:sym typeface="+mn-ea"/>
            </a:endParaRPr>
          </a:p>
        </p:txBody>
      </p:sp>
      <p:sp>
        <p:nvSpPr>
          <p:cNvPr id="1048678" name="标题"/>
          <p:cNvSpPr txBox="1">
            <a:spLocks noGrp="1"/>
          </p:cNvSpPr>
          <p:nvPr>
            <p:ph type="title" idx="2" hasCustomPrompt="1"/>
            <p:custDataLst>
              <p:tags r:id="rId5"/>
            </p:custDataLst>
          </p:nvPr>
        </p:nvSpPr>
        <p:spPr>
          <a:xfrm>
            <a:off x="1437005" y="925830"/>
            <a:ext cx="7395845" cy="2234565"/>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单击此处编辑标题</a:t>
            </a:r>
            <a:endParaRPr>
              <a:sym typeface="+mn-ea"/>
            </a:endParaRPr>
          </a:p>
        </p:txBody>
      </p:sp>
      <p:sp>
        <p:nvSpPr>
          <p:cNvPr id="1048680" name="署名"/>
          <p:cNvSpPr>
            <a:spLocks noGrp="1"/>
          </p:cNvSpPr>
          <p:nvPr>
            <p:ph type="body" idx="1" hasCustomPrompt="1"/>
            <p:custDataLst>
              <p:tags r:id="rId6"/>
            </p:custDataLst>
          </p:nvPr>
        </p:nvSpPr>
        <p:spPr>
          <a:xfrm>
            <a:off x="1520825" y="379857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682"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4"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686"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8" name="任意多边形 9"/>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0"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2" name="正文"/>
          <p:cNvSpPr txBox="1">
            <a:spLocks noGrp="1"/>
          </p:cNvSpPr>
          <p:nvPr>
            <p:ph idx="2" hasCustomPrompt="1"/>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rgbClr val="E8898D"/>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rgbClr val="E8898D"/>
              </a:buClr>
            </a:pPr>
            <a:r>
              <a:rPr>
                <a:sym typeface="+mn-ea"/>
              </a:rPr>
              <a:t>单击此处添加文本内容。</a:t>
            </a:r>
            <a:endParaRPr>
              <a:sym typeface="+mn-ea"/>
            </a:endParaRPr>
          </a:p>
        </p:txBody>
      </p:sp>
      <p:sp>
        <p:nvSpPr>
          <p:cNvPr id="1048694"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微软雅黑" panose="020b0503020204020204" charset="-122"/>
                <a:sym typeface="+mn-ea"/>
              </a:defRPr>
            </a:lvl1pPr>
          </a:lstStyle>
          <a:p>
            <a:pPr lvl="0"/>
            <a:r>
              <a:rPr>
                <a:sym typeface="+mn-ea"/>
              </a:rPr>
              <a:t>单击此处编辑母版标题样式</a:t>
            </a:r>
            <a:endParaRPr>
              <a:sym typeface="+mn-ea"/>
            </a:endParaRPr>
          </a:p>
        </p:txBody>
      </p:sp>
      <p:sp>
        <p:nvSpPr>
          <p:cNvPr id="1048696"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8"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00"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02" name="椭圆 7"/>
          <p:cNvSpPr/>
          <p:nvPr>
            <p:custDataLst>
              <p:tags r:id="rId1"/>
            </p:custDataLst>
          </p:nvPr>
        </p:nvSpPr>
        <p:spPr>
          <a:xfrm>
            <a:off x="1219200" y="2804795"/>
            <a:ext cx="2362200" cy="23622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cs typeface="微软雅黑" panose="020b0503020204020204" charset="-122"/>
              <a:sym typeface="+mn-ea"/>
            </a:endParaRPr>
          </a:p>
        </p:txBody>
      </p:sp>
      <p:sp>
        <p:nvSpPr>
          <p:cNvPr id="1048704" name="任意多边形 8"/>
          <p:cNvSpPr/>
          <p:nvPr>
            <p:custDataLst>
              <p:tags r:id="rId2"/>
            </p:custDataLst>
          </p:nvPr>
        </p:nvSpPr>
        <p:spPr>
          <a:xfrm rot="16440000">
            <a:off x="9155434" y="3942808"/>
            <a:ext cx="3194084" cy="2813788"/>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0" h="4431">
                <a:moveTo>
                  <a:pt x="1424" y="0"/>
                </a:moveTo>
                <a:cubicBezTo>
                  <a:pt x="3415" y="0"/>
                  <a:pt x="5030" y="1614"/>
                  <a:pt x="5030" y="3606"/>
                </a:cubicBezTo>
                <a:cubicBezTo>
                  <a:pt x="5030" y="3839"/>
                  <a:pt x="5007" y="4067"/>
                  <a:pt x="4965" y="4288"/>
                </a:cubicBezTo>
                <a:lnTo>
                  <a:pt x="4959" y="4320"/>
                </a:lnTo>
                <a:lnTo>
                  <a:pt x="3372" y="4431"/>
                </a:lnTo>
                <a:lnTo>
                  <a:pt x="3373" y="4429"/>
                </a:lnTo>
                <a:cubicBezTo>
                  <a:pt x="3480" y="4176"/>
                  <a:pt x="3539" y="3898"/>
                  <a:pt x="3539" y="3606"/>
                </a:cubicBezTo>
                <a:cubicBezTo>
                  <a:pt x="3539" y="2437"/>
                  <a:pt x="2592" y="1490"/>
                  <a:pt x="1424" y="1490"/>
                </a:cubicBezTo>
                <a:cubicBezTo>
                  <a:pt x="931" y="1490"/>
                  <a:pt x="478" y="1659"/>
                  <a:pt x="118" y="1942"/>
                </a:cubicBezTo>
                <a:lnTo>
                  <a:pt x="116" y="1945"/>
                </a:lnTo>
                <a:lnTo>
                  <a:pt x="0" y="293"/>
                </a:lnTo>
                <a:lnTo>
                  <a:pt x="21" y="283"/>
                </a:lnTo>
                <a:cubicBezTo>
                  <a:pt x="452" y="101"/>
                  <a:pt x="926" y="0"/>
                  <a:pt x="1424" y="0"/>
                </a:cubicBezTo>
                <a:close/>
              </a:path>
            </a:pathLst>
          </a:custGeom>
          <a:gradFill>
            <a:gsLst>
              <a:gs pos="0">
                <a:schemeClr val="accent1">
                  <a:alpha val="20000"/>
                </a:schemeClr>
              </a:gs>
              <a:gs pos="100000">
                <a:schemeClr val="accent1">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06" name="副标题"/>
          <p:cNvSpPr txBox="1">
            <a:spLocks noGrp="1"/>
          </p:cNvSpPr>
          <p:nvPr>
            <p:ph type="body" idx="2" hasCustomPrompt="1"/>
            <p:custDataLst>
              <p:tags r:id="rId3"/>
            </p:custDataLst>
          </p:nvPr>
        </p:nvSpPr>
        <p:spPr>
          <a:xfrm>
            <a:off x="844550" y="3491865"/>
            <a:ext cx="1717040" cy="1440180"/>
          </a:xfrm>
          <a:prstGeom prst="rect">
            <a:avLst/>
          </a:prstGeom>
          <a:noFill/>
        </p:spPr>
        <p:txBody>
          <a:bodyPr vert="horz" wrap="square" lIns="144145" tIns="45720" rIns="91440" bIns="45720" rtlCol="0" anchor="t">
            <a:normAutofit/>
          </a:bodyPr>
          <a:lstStyle>
            <a:lvl1pPr marL="0" marR="0" lvl="0" algn="dist" defTabSz="914400" rtl="0" eaLnBrk="1" fontAlgn="auto" latinLnBrk="0" hangingPunct="1">
              <a:lnSpc>
                <a:spcPct val="100000"/>
              </a:lnSpc>
              <a:buClrTx/>
              <a:buSzTx/>
              <a:buFontTx/>
              <a:buNone/>
              <a:defRPr kumimoji="0" lang="en-US" altLang="zh-CN" sz="1800" b="0" i="0" u="none" strike="noStrike" kern="1200" cap="none" spc="0" normalizeH="0" baseline="0" noProof="1">
                <a:solidFill>
                  <a:schemeClr val="tx1">
                    <a:lumMod val="65000"/>
                    <a:lumOff val="35000"/>
                  </a:schemeClr>
                </a:solidFill>
                <a:latin typeface="+mj-ea"/>
                <a:ea typeface="+mj-ea"/>
                <a:cs typeface="微软雅黑" panose="020b0503020204020204" charset="-122"/>
                <a:sym typeface="+mn-ea"/>
              </a:defRPr>
            </a:lvl1pPr>
          </a:lstStyle>
          <a:p>
            <a:pPr lvl="0" algn="dist">
              <a:buClrTx/>
              <a:buSzTx/>
              <a:buFontTx/>
            </a:pPr>
            <a:r>
              <a:rPr err="1">
                <a:sym typeface="+mn-ea"/>
              </a:rPr>
              <a:t>编辑副标题</a:t>
            </a:r>
            <a:endParaRPr>
              <a:sym typeface="+mn-ea"/>
            </a:endParaRPr>
          </a:p>
        </p:txBody>
      </p:sp>
      <p:sp>
        <p:nvSpPr>
          <p:cNvPr id="1048708" name="标题"/>
          <p:cNvSpPr txBox="1">
            <a:spLocks noGrp="1"/>
          </p:cNvSpPr>
          <p:nvPr>
            <p:ph type="title" idx="1" hasCustomPrompt="1"/>
            <p:custDataLst>
              <p:tags r:id="rId4"/>
            </p:custDataLst>
          </p:nvPr>
        </p:nvSpPr>
        <p:spPr bwMode="auto">
          <a:xfrm>
            <a:off x="844550" y="1139825"/>
            <a:ext cx="2171065" cy="2350770"/>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lumMod val="75000"/>
                    <a:lumOff val="25000"/>
                  </a:schemeClr>
                </a:solidFill>
                <a:latin typeface="+mj-ea"/>
                <a:ea typeface="+mj-ea"/>
                <a:cs typeface="微软雅黑" panose="020b0503020204020204" charset="-122"/>
                <a:sym typeface="+mn-ea"/>
              </a:defRPr>
            </a:lvl1pPr>
          </a:lstStyle>
          <a:p>
            <a:pPr lvl="0" algn="l">
              <a:buClrTx/>
              <a:buSzTx/>
              <a:buFontTx/>
            </a:pPr>
            <a:r>
              <a:rPr>
                <a:sym typeface="+mn-ea"/>
              </a:rPr>
              <a:t>标题</a:t>
            </a:r>
            <a:endParaRPr>
              <a:sym typeface="+mn-ea"/>
            </a:endParaRPr>
          </a:p>
        </p:txBody>
      </p:sp>
      <p:sp>
        <p:nvSpPr>
          <p:cNvPr id="1048710"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2"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14"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16" name="任意多边形 8"/>
          <p:cNvSpPr/>
          <p:nvPr>
            <p:custDataLst>
              <p:tags r:id="rId1"/>
            </p:custDataLst>
          </p:nvPr>
        </p:nvSpPr>
        <p:spPr>
          <a:xfrm flipH="1">
            <a:off x="10045700" y="4570095"/>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1">
                  <a:alpha val="60000"/>
                </a:schemeClr>
              </a:gs>
              <a:gs pos="100000">
                <a:schemeClr val="accent1">
                  <a:alpha val="0"/>
                </a:schemeClr>
              </a:gs>
            </a:gsLst>
            <a:lin ang="444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718" name="椭圆 12"/>
          <p:cNvSpPr/>
          <p:nvPr>
            <p:custDataLst>
              <p:tags r:id="rId2"/>
            </p:custDataLst>
          </p:nvPr>
        </p:nvSpPr>
        <p:spPr>
          <a:xfrm>
            <a:off x="9127490" y="967740"/>
            <a:ext cx="685800" cy="6858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0" name="椭圆 79"/>
          <p:cNvSpPr/>
          <p:nvPr>
            <p:custDataLst>
              <p:tags r:id="rId3"/>
            </p:custDataLst>
          </p:nvPr>
        </p:nvSpPr>
        <p:spPr>
          <a:xfrm>
            <a:off x="982345" y="1607820"/>
            <a:ext cx="2449195" cy="244983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2" name="椭圆 17"/>
          <p:cNvSpPr/>
          <p:nvPr>
            <p:custDataLst>
              <p:tags r:id="rId4"/>
            </p:custDataLst>
          </p:nvPr>
        </p:nvSpPr>
        <p:spPr>
          <a:xfrm>
            <a:off x="1117600" y="1723390"/>
            <a:ext cx="484505" cy="484505"/>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97500" lnSpcReduction="1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4" name="节编号"/>
          <p:cNvSpPr>
            <a:spLocks noGrp="1"/>
          </p:cNvSpPr>
          <p:nvPr>
            <p:ph type="body" idx="2" hasCustomPrompt="1"/>
            <p:custDataLst>
              <p:tags r:id="rId5"/>
            </p:custDataLst>
          </p:nvPr>
        </p:nvSpPr>
        <p:spPr>
          <a:xfrm>
            <a:off x="2389505" y="4144010"/>
            <a:ext cx="1917700" cy="488950"/>
          </a:xfrm>
          <a:prstGeom prst="roundRect">
            <a:avLst>
              <a:gd name="adj" fmla="val 24893"/>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100" normalizeH="0" baseline="0" noProof="1">
                <a:solidFill>
                  <a:schemeClr val="bg1"/>
                </a:solidFill>
                <a:latin typeface="+mn-lt"/>
                <a:ea typeface="+mn-ea"/>
                <a:cs typeface="微软雅黑" panose="020b0503020204020204" charset="-122"/>
                <a:sym typeface="+mn-ea"/>
              </a:defRPr>
            </a:lvl1pPr>
          </a:lstStyle>
          <a:p>
            <a:pPr lvl="0" algn="ctr">
              <a:buClrTx/>
              <a:buSzTx/>
              <a:buFontTx/>
            </a:pPr>
            <a:r>
              <a:rPr>
                <a:sym typeface="+mn-ea"/>
              </a:rPr>
              <a:t>编辑节编号</a:t>
            </a:r>
            <a:endParaRPr>
              <a:sym typeface="+mn-ea"/>
            </a:endParaRPr>
          </a:p>
        </p:txBody>
      </p:sp>
      <p:sp>
        <p:nvSpPr>
          <p:cNvPr id="1048726" name="标题"/>
          <p:cNvSpPr txBox="1">
            <a:spLocks noGrp="1"/>
          </p:cNvSpPr>
          <p:nvPr>
            <p:ph type="title" idx="1"/>
            <p:custDataLst>
              <p:tags r:id="rId6"/>
            </p:custDataLst>
          </p:nvPr>
        </p:nvSpPr>
        <p:spPr>
          <a:xfrm>
            <a:off x="2348230" y="1383030"/>
            <a:ext cx="8107680" cy="2045335"/>
          </a:xfrm>
          <a:prstGeom prst="rect">
            <a:avLst/>
          </a:prstGeom>
          <a:noFill/>
        </p:spPr>
        <p:txBody>
          <a:bodyPr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zh-CN" altLang="en-US" sz="48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单击此处编辑母版标题样式</a:t>
            </a:r>
            <a:endParaRPr>
              <a:sym typeface="+mn-ea"/>
            </a:endParaRPr>
          </a:p>
        </p:txBody>
      </p:sp>
      <p:sp>
        <p:nvSpPr>
          <p:cNvPr id="1048728"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0"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32"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34" name="任意多边形 11"/>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36" name="正文"/>
          <p:cNvSpPr txBox="1">
            <a:spLocks noGrp="1"/>
          </p:cNvSpPr>
          <p:nvPr>
            <p:ph idx="4"/>
            <p:custDataLst>
              <p:tags r:id="rId2"/>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38" name="正文"/>
          <p:cNvSpPr txBox="1">
            <a:spLocks noGrp="1"/>
          </p:cNvSpPr>
          <p:nvPr>
            <p:ph idx="3"/>
            <p:custDataLst>
              <p:tags r:id="rId3"/>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1048740" name="同心圆 8"/>
          <p:cNvSpPr/>
          <p:nvPr>
            <p:custDataLst>
              <p:tags r:id="rId4"/>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42" name="标题"/>
          <p:cNvSpPr txBox="1">
            <a:spLocks noGrp="1"/>
          </p:cNvSpPr>
          <p:nvPr>
            <p:ph type="title" idx="1"/>
            <p:custDataLst>
              <p:tags r:id="rId5"/>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44" name="日期占位符 4"/>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6" name="页脚占位符 5"/>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48" name="灯片编号占位符 6"/>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50" name="任意多边形 15"/>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52" name="正文"/>
          <p:cNvSpPr txBox="1">
            <a:spLocks noGrp="1"/>
          </p:cNvSpPr>
          <p:nvPr>
            <p:ph idx="6"/>
            <p:custDataLst>
              <p:tags r:id="rId2"/>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4" name="标题"/>
          <p:cNvSpPr txBox="1">
            <a:spLocks noGrp="1"/>
          </p:cNvSpPr>
          <p:nvPr>
            <p:ph type="title" idx="5"/>
            <p:custDataLst>
              <p:tags r:id="rId3"/>
            </p:custDataLst>
          </p:nvPr>
        </p:nvSpPr>
        <p:spPr>
          <a:xfrm>
            <a:off x="6235200" y="1418405"/>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56" name="正文"/>
          <p:cNvSpPr txBox="1">
            <a:spLocks noGrp="1"/>
          </p:cNvSpPr>
          <p:nvPr>
            <p:ph idx="4"/>
            <p:custDataLst>
              <p:tags r:id="rId4"/>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标题"/>
          <p:cNvSpPr txBox="1">
            <a:spLocks noGrp="1"/>
          </p:cNvSpPr>
          <p:nvPr>
            <p:ph type="title" idx="3"/>
            <p:custDataLst>
              <p:tags r:id="rId5"/>
            </p:custDataLst>
          </p:nvPr>
        </p:nvSpPr>
        <p:spPr>
          <a:xfrm>
            <a:off x="608400" y="1419070"/>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60" name="同心圆 10"/>
          <p:cNvSpPr/>
          <p:nvPr>
            <p:custDataLst>
              <p:tags r:id="rId6"/>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62" name="标题"/>
          <p:cNvSpPr txBox="1">
            <a:spLocks noGrp="1"/>
          </p:cNvSpPr>
          <p:nvPr>
            <p:ph type="title" idx="1"/>
            <p:custDataLst>
              <p:tags r:id="rId7"/>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64" name="日期占位符 6"/>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7"/>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68" name="灯片编号占位符 8"/>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70"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2" name="同心圆 6"/>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4" name="标题"/>
          <p:cNvSpPr txBox="1">
            <a:spLocks noGrp="1"/>
          </p:cNvSpPr>
          <p:nvPr>
            <p:ph type="title" idx="1"/>
            <p:custDataLst>
              <p:tags r:id="rId3"/>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76"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8"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0"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82"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4"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6"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88" name="页脚占位符 2"/>
          <p:cNvSpPr>
            <a:spLocks noGrp="1"/>
          </p:cNvSpPr>
          <p:nvPr>
            <p:ph type="ftr" sz="quarter" idx="11"/>
            <p:custDataLst>
              <p:tags r:id="rId4"/>
            </p:custDataLst>
          </p:nvPr>
        </p:nvSpPr>
        <p:spPr/>
        <p:txBody>
          <a:bodyPr/>
          <a:lstStyle/>
          <a:p>
            <a:endParaRPr lang="zh-CN" altLang="en-US"/>
          </a:p>
        </p:txBody>
      </p:sp>
      <p:sp>
        <p:nvSpPr>
          <p:cNvPr id="1048790"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92"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4"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6" name="正文"/>
          <p:cNvSpPr txBox="1">
            <a:spLocks noGrp="1"/>
          </p:cNvSpPr>
          <p:nvPr>
            <p:ph idx="1"/>
            <p:custDataLst>
              <p:tags r:id="rId3"/>
            </p:custDataLst>
          </p:nvPr>
        </p:nvSpPr>
        <p:spPr>
          <a:xfrm>
            <a:off x="608330" y="396240"/>
            <a:ext cx="10968990" cy="586041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8"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00"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802"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04"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6"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8" name="副标题"/>
          <p:cNvSpPr txBox="1">
            <a:spLocks noGrp="1"/>
          </p:cNvSpPr>
          <p:nvPr>
            <p:ph type="body" idx="2" hasCustomPrompt="1"/>
            <p:custDataLst>
              <p:tags r:id="rId3"/>
            </p:custDataLst>
          </p:nvPr>
        </p:nvSpPr>
        <p:spPr>
          <a:xfrm>
            <a:off x="646430" y="1037590"/>
            <a:ext cx="10930890" cy="4762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微软雅黑" panose="020b0503020204020204" charset="-122"/>
              </a:defRPr>
            </a:lvl1pPr>
          </a:lstStyle>
          <a:p>
            <a:pPr lvl="0" algn="l"/>
            <a:r>
              <a:rPr>
                <a:sym typeface="+mn-ea"/>
              </a:rPr>
              <a:t>单击此处编辑母版副标题样式</a:t>
            </a:r>
            <a:endParaRPr>
              <a:sym typeface="+mn-ea"/>
            </a:endParaRPr>
          </a:p>
        </p:txBody>
      </p:sp>
      <p:sp>
        <p:nvSpPr>
          <p:cNvPr id="1048810"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812"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4"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816"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18" name="任意多边形 10"/>
          <p:cNvSpPr/>
          <p:nvPr>
            <p:custDataLst>
              <p:tags r:id="rId1"/>
            </p:custDataLst>
          </p:nvPr>
        </p:nvSpPr>
        <p:spPr>
          <a:xfrm rot="10800000" flipV="1">
            <a:off x="-635" y="3175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0" name="任意多边形 9"/>
          <p:cNvSpPr/>
          <p:nvPr>
            <p:custDataLst>
              <p:tags r:id="rId2"/>
            </p:custDataLst>
          </p:nvPr>
        </p:nvSpPr>
        <p:spPr>
          <a:xfrm rot="10800000" flipV="1">
            <a:off x="-635" y="137731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822" name="任意多边形 8"/>
          <p:cNvSpPr/>
          <p:nvPr>
            <p:custDataLst>
              <p:tags r:id="rId3"/>
            </p:custDataLst>
          </p:nvPr>
        </p:nvSpPr>
        <p:spPr>
          <a:xfrm flipH="1">
            <a:off x="1004570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4" name="标题"/>
          <p:cNvSpPr txBox="1">
            <a:spLocks noGrp="1"/>
          </p:cNvSpPr>
          <p:nvPr>
            <p:ph type="title" idx="2" hasCustomPrompt="1"/>
            <p:custDataLst>
              <p:tags r:id="rId4"/>
            </p:custDataLst>
          </p:nvPr>
        </p:nvSpPr>
        <p:spPr>
          <a:xfrm>
            <a:off x="3641090" y="1520825"/>
            <a:ext cx="6866890" cy="2146300"/>
          </a:xfrm>
          <a:prstGeom prst="rect">
            <a:avLst/>
          </a:prstGeom>
          <a:noFill/>
        </p:spPr>
        <p:txBody>
          <a:bodyPr wrap="square" lIns="91440" tIns="45720" rIns="71755" bIns="45720" rtlCol="0" anchor="b" anchorCtr="0">
            <a:normAutofit/>
          </a:bodyPr>
          <a:lstStyle>
            <a:lvl1pPr marL="0" marR="0" lvl="0" algn="r" defTabSz="914400" rtl="0" eaLnBrk="1" fontAlgn="auto" latinLnBrk="0" hangingPunct="1">
              <a:lnSpc>
                <a:spcPct val="100000"/>
              </a:lnSpc>
              <a:buClrTx/>
              <a:buSzTx/>
              <a:buFontTx/>
              <a:buNone/>
              <a:defRPr kumimoji="0" lang="zh-CN" altLang="en-US" sz="6600" b="1" i="0" u="none" strike="noStrike" kern="1200" cap="none" spc="0" normalizeH="0" baseline="0" noProof="1">
                <a:solidFill>
                  <a:srgbClr val="333333"/>
                </a:solidFill>
                <a:latin typeface="+mj-ea"/>
                <a:ea typeface="+mj-ea"/>
                <a:cs typeface="微软雅黑" panose="020b0503020204020204" charset="-122"/>
                <a:sym typeface="+mn-ea"/>
              </a:defRPr>
            </a:lvl1pPr>
          </a:lstStyle>
          <a:p>
            <a:pPr lvl="0" algn="r">
              <a:buClrTx/>
              <a:buSzTx/>
              <a:buFontTx/>
            </a:pPr>
            <a:r>
              <a:rPr>
                <a:sym typeface="+mn-ea"/>
              </a:rPr>
              <a:t>单击编辑标题</a:t>
            </a:r>
            <a:endParaRPr>
              <a:sym typeface="+mn-ea"/>
            </a:endParaRPr>
          </a:p>
        </p:txBody>
      </p:sp>
      <p:sp>
        <p:nvSpPr>
          <p:cNvPr id="1048826" name="署名"/>
          <p:cNvSpPr>
            <a:spLocks noGrp="1"/>
          </p:cNvSpPr>
          <p:nvPr>
            <p:ph type="body" idx="1" hasCustomPrompt="1"/>
            <p:custDataLst>
              <p:tags r:id="rId5"/>
            </p:custDataLst>
          </p:nvPr>
        </p:nvSpPr>
        <p:spPr>
          <a:xfrm>
            <a:off x="8479790" y="410972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828"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30"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832"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3.xml" /><Relationship Id="rId13" Type="http://schemas.openxmlformats.org/officeDocument/2006/relationships/tags" Target="../tags/tag84.xml" /><Relationship Id="rId14" Type="http://schemas.openxmlformats.org/officeDocument/2006/relationships/tags" Target="../tags/tag85.xml" /><Relationship Id="rId15" Type="http://schemas.openxmlformats.org/officeDocument/2006/relationships/tags" Target="../tags/tag86.xml" /><Relationship Id="rId16" Type="http://schemas.openxmlformats.org/officeDocument/2006/relationships/tags" Target="../tags/tag87.xml" /><Relationship Id="rId17" Type="http://schemas.openxmlformats.org/officeDocument/2006/relationships/tags" Target="../tags/tag88.xml" /><Relationship Id="rId18" Type="http://schemas.openxmlformats.org/officeDocument/2006/relationships/tags" Target="../tags/tag89.xml" /><Relationship Id="rId19" Type="http://schemas.openxmlformats.org/officeDocument/2006/relationships/tags" Target="../tags/tag90.xml" /><Relationship Id="rId2" Type="http://schemas.openxmlformats.org/officeDocument/2006/relationships/slideLayout" Target="../slideLayouts/slideLayout13.xml" /><Relationship Id="rId20" Type="http://schemas.openxmlformats.org/officeDocument/2006/relationships/tags" Target="../tags/tag9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任意多边形 7"/>
          <p:cNvSpPr/>
          <p:nvPr>
            <p:custDataLst>
              <p:tags r:id="rId1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6" name="同心圆 6"/>
          <p:cNvSpPr/>
          <p:nvPr>
            <p:custDataLst>
              <p:tags r:id="rId13"/>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8" name="日期占位符 9"/>
          <p:cNvSpPr>
            <a:spLocks noGrp="1"/>
          </p:cNvSpPr>
          <p:nvPr>
            <p:ph type="dt" sz="half" idx="10"/>
            <p:custDataLst>
              <p:tags r:id="rId14"/>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60" name="页脚占位符 10"/>
          <p:cNvSpPr>
            <a:spLocks noGrp="1"/>
          </p:cNvSpPr>
          <p:nvPr>
            <p:ph type="ftr" sz="quarter" idx="11"/>
            <p:custDataLst>
              <p:tags r:id="rId15"/>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11"/>
          <p:cNvSpPr>
            <a:spLocks noGrp="1"/>
          </p:cNvSpPr>
          <p:nvPr>
            <p:ph type="sldNum" sz="quarter" idx="12"/>
            <p:custDataLst>
              <p:tags r:id="rId16"/>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4" name="标题占位符 1"/>
          <p:cNvSpPr>
            <a:spLocks noGrp="1"/>
          </p:cNvSpPr>
          <p:nvPr>
            <p:ph type="title"/>
            <p:custDataLst>
              <p:tags r:id="rId17"/>
            </p:custDataLst>
          </p:nvPr>
        </p:nvSpPr>
        <p:spPr>
          <a:xfrm>
            <a:off x="838200" y="365125"/>
            <a:ext cx="10515600" cy="675539"/>
          </a:xfrm>
          <a:prstGeom prst="rect">
            <a:avLst/>
          </a:prstGeom>
          <a:noFill/>
          <a:ln>
            <a:noFill/>
            <a:prstDash val="sysDash"/>
          </a:ln>
        </p:spPr>
        <p:txBody>
          <a:bodyPr vert="horz" wrap="square" lIns="91440" tIns="45720" rIns="91440" bIns="0" rtlCol="0" anchor="b" anchorCtr="0">
            <a:normAutofit/>
          </a:bodyPr>
          <a:lstStyle/>
          <a:p>
            <a:pPr marL="0" marR="0" lvl="0">
              <a:buClrTx/>
              <a:buSzTx/>
              <a:buFontTx/>
            </a:pPr>
            <a:r>
              <a:rPr lang="zh-CN" altLang="en-US"/>
              <a:t>单击此处编辑母版标题样式</a:t>
            </a:r>
            <a:endParaRPr lang="zh-CN" altLang="en-US"/>
          </a:p>
        </p:txBody>
      </p:sp>
      <p:sp>
        <p:nvSpPr>
          <p:cNvPr id="1048666" name="文本占位符 2"/>
          <p:cNvSpPr>
            <a:spLocks noGrp="1"/>
          </p:cNvSpPr>
          <p:nvPr>
            <p:ph type="body" idx="1"/>
            <p:custDataLst>
              <p:tags r:id="rId18"/>
            </p:custDataLst>
          </p:nvPr>
        </p:nvSpPr>
        <p:spPr>
          <a:xfrm>
            <a:off x="838200" y="1247573"/>
            <a:ext cx="10515600" cy="4929390"/>
          </a:xfrm>
          <a:prstGeom prst="rect">
            <a:avLst/>
          </a:prstGeom>
          <a:ln>
            <a:noFill/>
            <a:prstDash val="sysDash"/>
          </a:ln>
        </p:spPr>
        <p:txBody>
          <a:bodyPr vert="horz" lIns="90000" tIns="46800" rIns="90000" bIns="46800" rtlCol="0">
            <a:normAutofit/>
          </a:bodyPr>
          <a:lstStyle/>
          <a:p>
            <a:pPr marR="0" lvl="0">
              <a:spcBef>
                <a:spcPts val="1200"/>
              </a:spcBef>
              <a:spcAft>
                <a:spcPct val="0"/>
              </a:spcAft>
              <a:buClr>
                <a:srgbClr val="E8898D"/>
              </a:buClr>
              <a:buSzTx/>
            </a:pPr>
            <a:r>
              <a:rPr lang="zh-CN" altLang="en-US"/>
              <a:t>单击此处编辑母版文本样式</a:t>
            </a:r>
            <a:endParaRPr lang="zh-CN" altLang="en-US"/>
          </a:p>
          <a:p>
            <a:pPr marL="449580" marR="0" lvl="1" indent="-231775">
              <a:tabLst>
                <a:tab pos="1609725"/>
              </a:tabLst>
            </a:pPr>
            <a:r>
              <a:rPr lang="zh-CN" altLang="en-US"/>
              <a:t>二级</a:t>
            </a:r>
            <a:endParaRPr lang="zh-CN" altLang="en-US"/>
          </a:p>
          <a:p>
            <a:pPr marL="719455" marR="0" lvl="2" indent="-276225"/>
            <a:r>
              <a:rPr lang="zh-CN" altLang="en-US"/>
              <a:t>三级</a:t>
            </a:r>
            <a:endParaRPr lang="zh-CN" altLang="en-US"/>
          </a:p>
          <a:p>
            <a:pPr marL="987425" marR="0" lvl="3" indent="-262255">
              <a:tabLst>
                <a:tab pos="899795"/>
              </a:tabLst>
            </a:pPr>
            <a:r>
              <a:rPr lang="zh-CN" altLang="en-US"/>
              <a:t>四级</a:t>
            </a:r>
            <a:endParaRPr lang="zh-CN" altLang="en-US"/>
          </a:p>
          <a:p>
            <a:pPr marL="1256030" marR="0" lvl="4" indent="-262255"/>
            <a:r>
              <a:rPr lang="zh-CN" altLang="en-US"/>
              <a:t>五级</a:t>
            </a:r>
            <a:endParaRPr lang="zh-CN" altLang="en-US"/>
          </a:p>
        </p:txBody>
      </p:sp>
      <p:sp>
        <p:nvSpPr>
          <p:cNvPr id="1048668"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20"/>
    </p:custDataLst>
  </p:cSld>
  <p:clrMap bg1="lt1" tx1="dk1" bg2="lt2" tx2="dk2" accent1="accent1" accent2="accent2" accent3="accent3" accent4="accent4" accent5="accent5" accent6="accent6" hlink="hlink" folHlink="folHlink"/>
  <p:sldLayoutIdLst>
    <p:sldLayoutId id="2147483660" r:id="rId1"/>
    <p:sldLayoutId id="2147493306" r:id="rId2"/>
    <p:sldLayoutId id="2147493307" r:id="rId3"/>
    <p:sldLayoutId id="2147493308" r:id="rId4"/>
    <p:sldLayoutId id="2147493309" r:id="rId5"/>
    <p:sldLayoutId id="2147493310" r:id="rId6"/>
    <p:sldLayoutId id="2147493311" r:id="rId7"/>
    <p:sldLayoutId id="2147493312" r:id="rId8"/>
    <p:sldLayoutId id="2147493313" r:id="rId9"/>
    <p:sldLayoutId id="2147493314" r:id="rId10"/>
    <p:sldLayoutId id="2147493315" r:id="rId11"/>
  </p:sldLayoutIdLst>
  <p:transition/>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lumMod val="85000"/>
              <a:lumOff val="15000"/>
            </a:schemeClr>
          </a:solidFill>
          <a:latin typeface="+mn-ea"/>
          <a:ea typeface="+mn-ea"/>
          <a:cs typeface="微软雅黑" panose="020b050302020402020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微软雅黑" panose="020b050302020402020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tags" Target="../tags/tag94.xml" /><Relationship Id="rId6" Type="http://schemas.openxmlformats.org/officeDocument/2006/relationships/tags" Target="../tags/tag9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tags" Target="../tags/tag107.xml" /><Relationship Id="rId15" Type="http://schemas.openxmlformats.org/officeDocument/2006/relationships/tags" Target="../tags/tag108.xml" /><Relationship Id="rId16" Type="http://schemas.openxmlformats.org/officeDocument/2006/relationships/tags" Target="../tags/tag109.xml" /><Relationship Id="rId17" Type="http://schemas.openxmlformats.org/officeDocument/2006/relationships/tags" Target="../tags/tag110.xml" /><Relationship Id="rId18" Type="http://schemas.openxmlformats.org/officeDocument/2006/relationships/tags" Target="../tags/tag111.xml" /><Relationship Id="rId19" Type="http://schemas.openxmlformats.org/officeDocument/2006/relationships/tags" Target="../tags/tag112.xml" /><Relationship Id="rId2" Type="http://schemas.openxmlformats.org/officeDocument/2006/relationships/notesSlide" Target="../notesSlides/notesSlide2.xml" /><Relationship Id="rId20" Type="http://schemas.openxmlformats.org/officeDocument/2006/relationships/tags" Target="../tags/tag113.xml" /><Relationship Id="rId21" Type="http://schemas.openxmlformats.org/officeDocument/2006/relationships/tags" Target="../tags/tag114.xml" /><Relationship Id="rId22" Type="http://schemas.openxmlformats.org/officeDocument/2006/relationships/tags" Target="../tags/tag115.xml" /><Relationship Id="rId23" Type="http://schemas.openxmlformats.org/officeDocument/2006/relationships/tags" Target="../tags/tag116.xml" /><Relationship Id="rId24" Type="http://schemas.openxmlformats.org/officeDocument/2006/relationships/tags" Target="../tags/tag117.xml" /><Relationship Id="rId25" Type="http://schemas.openxmlformats.org/officeDocument/2006/relationships/tags" Target="../tags/tag118.xml" /><Relationship Id="rId26" Type="http://schemas.openxmlformats.org/officeDocument/2006/relationships/tags" Target="../tags/tag119.xml" /><Relationship Id="rId27" Type="http://schemas.openxmlformats.org/officeDocument/2006/relationships/tags" Target="../tags/tag120.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1.xml" /><Relationship Id="rId3" Type="http://schemas.openxmlformats.org/officeDocument/2006/relationships/tags" Target="../tags/tag122.xml" /><Relationship Id="rId4" Type="http://schemas.openxmlformats.org/officeDocument/2006/relationships/tags" Target="../tags/tag12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2.xml" /><Relationship Id="rId11" Type="http://schemas.openxmlformats.org/officeDocument/2006/relationships/tags" Target="../tags/tag133.xml" /><Relationship Id="rId12" Type="http://schemas.openxmlformats.org/officeDocument/2006/relationships/tags" Target="../tags/tag134.xml" /><Relationship Id="rId13" Type="http://schemas.openxmlformats.org/officeDocument/2006/relationships/tags" Target="../tags/tag135.xml" /><Relationship Id="rId14" Type="http://schemas.openxmlformats.org/officeDocument/2006/relationships/tags" Target="../tags/tag136.xml" /><Relationship Id="rId15" Type="http://schemas.openxmlformats.org/officeDocument/2006/relationships/tags" Target="../tags/tag137.xml" /><Relationship Id="rId16" Type="http://schemas.openxmlformats.org/officeDocument/2006/relationships/tags" Target="../tags/tag138.xml" /><Relationship Id="rId17" Type="http://schemas.openxmlformats.org/officeDocument/2006/relationships/tags" Target="../tags/tag139.xml" /><Relationship Id="rId2" Type="http://schemas.openxmlformats.org/officeDocument/2006/relationships/tags" Target="../tags/tag124.xml" /><Relationship Id="rId3" Type="http://schemas.openxmlformats.org/officeDocument/2006/relationships/tags" Target="../tags/tag125.xml" /><Relationship Id="rId4" Type="http://schemas.openxmlformats.org/officeDocument/2006/relationships/tags" Target="../tags/tag126.xml" /><Relationship Id="rId5" Type="http://schemas.openxmlformats.org/officeDocument/2006/relationships/tags" Target="../tags/tag127.xml" /><Relationship Id="rId6" Type="http://schemas.openxmlformats.org/officeDocument/2006/relationships/tags" Target="../tags/tag128.xml" /><Relationship Id="rId7" Type="http://schemas.openxmlformats.org/officeDocument/2006/relationships/tags" Target="../tags/tag129.xml" /><Relationship Id="rId8" Type="http://schemas.openxmlformats.org/officeDocument/2006/relationships/tags" Target="../tags/tag130.xml" /><Relationship Id="rId9" Type="http://schemas.openxmlformats.org/officeDocument/2006/relationships/tags" Target="../tags/tag13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8.xml" /><Relationship Id="rId11" Type="http://schemas.openxmlformats.org/officeDocument/2006/relationships/tags" Target="../tags/tag149.xml" /><Relationship Id="rId12" Type="http://schemas.openxmlformats.org/officeDocument/2006/relationships/tags" Target="../tags/tag150.xml" /><Relationship Id="rId13" Type="http://schemas.openxmlformats.org/officeDocument/2006/relationships/tags" Target="../tags/tag151.xml" /><Relationship Id="rId14" Type="http://schemas.openxmlformats.org/officeDocument/2006/relationships/tags" Target="../tags/tag152.xml" /><Relationship Id="rId15" Type="http://schemas.openxmlformats.org/officeDocument/2006/relationships/tags" Target="../tags/tag153.xml" /><Relationship Id="rId16" Type="http://schemas.openxmlformats.org/officeDocument/2006/relationships/tags" Target="../tags/tag154.xml" /><Relationship Id="rId17" Type="http://schemas.openxmlformats.org/officeDocument/2006/relationships/tags" Target="../tags/tag155.xml" /><Relationship Id="rId18" Type="http://schemas.openxmlformats.org/officeDocument/2006/relationships/tags" Target="../tags/tag156.xml" /><Relationship Id="rId19" Type="http://schemas.openxmlformats.org/officeDocument/2006/relationships/tags" Target="../tags/tag157.xml" /><Relationship Id="rId2" Type="http://schemas.openxmlformats.org/officeDocument/2006/relationships/tags" Target="../tags/tag140.xml" /><Relationship Id="rId20" Type="http://schemas.openxmlformats.org/officeDocument/2006/relationships/tags" Target="../tags/tag158.xml" /><Relationship Id="rId21" Type="http://schemas.openxmlformats.org/officeDocument/2006/relationships/tags" Target="../tags/tag159.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tags" Target="../tags/tag145.xml" /><Relationship Id="rId8" Type="http://schemas.openxmlformats.org/officeDocument/2006/relationships/tags" Target="../tags/tag146.xml" /><Relationship Id="rId9" Type="http://schemas.openxmlformats.org/officeDocument/2006/relationships/tags" Target="../tags/tag14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8.xml" /><Relationship Id="rId11" Type="http://schemas.openxmlformats.org/officeDocument/2006/relationships/tags" Target="../tags/tag169.xml" /><Relationship Id="rId12" Type="http://schemas.openxmlformats.org/officeDocument/2006/relationships/tags" Target="../tags/tag170.xml" /><Relationship Id="rId13" Type="http://schemas.openxmlformats.org/officeDocument/2006/relationships/tags" Target="../tags/tag171.xml" /><Relationship Id="rId14" Type="http://schemas.openxmlformats.org/officeDocument/2006/relationships/tags" Target="../tags/tag172.xml" /><Relationship Id="rId15" Type="http://schemas.openxmlformats.org/officeDocument/2006/relationships/tags" Target="../tags/tag173.xml" /><Relationship Id="rId16" Type="http://schemas.openxmlformats.org/officeDocument/2006/relationships/tags" Target="../tags/tag174.xml" /><Relationship Id="rId2" Type="http://schemas.openxmlformats.org/officeDocument/2006/relationships/tags" Target="../tags/tag160.xml" /><Relationship Id="rId3" Type="http://schemas.openxmlformats.org/officeDocument/2006/relationships/tags" Target="../tags/tag161.xml" /><Relationship Id="rId4" Type="http://schemas.openxmlformats.org/officeDocument/2006/relationships/tags" Target="../tags/tag162.xml" /><Relationship Id="rId5" Type="http://schemas.openxmlformats.org/officeDocument/2006/relationships/tags" Target="../tags/tag163.xml" /><Relationship Id="rId6" Type="http://schemas.openxmlformats.org/officeDocument/2006/relationships/tags" Target="../tags/tag164.xml" /><Relationship Id="rId7" Type="http://schemas.openxmlformats.org/officeDocument/2006/relationships/tags" Target="../tags/tag165.xml" /><Relationship Id="rId8" Type="http://schemas.openxmlformats.org/officeDocument/2006/relationships/tags" Target="../tags/tag166.xml" /><Relationship Id="rId9" Type="http://schemas.openxmlformats.org/officeDocument/2006/relationships/tags" Target="../tags/tag16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5.xml" /><Relationship Id="rId3" Type="http://schemas.openxmlformats.org/officeDocument/2006/relationships/tags" Target="../tags/tag176.xml" /><Relationship Id="rId4" Type="http://schemas.openxmlformats.org/officeDocument/2006/relationships/tags" Target="../tags/tag17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8.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tags" Target="../tags/tag18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2.xml" /><Relationship Id="rId3" Type="http://schemas.openxmlformats.org/officeDocument/2006/relationships/tags" Target="../tags/tag183.xml" /><Relationship Id="rId4" Type="http://schemas.openxmlformats.org/officeDocument/2006/relationships/tags" Target="../tags/tag184.xml" /><Relationship Id="rId5" Type="http://schemas.openxmlformats.org/officeDocument/2006/relationships/tags" Target="../tags/tag18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4.xml" /><Relationship Id="rId11" Type="http://schemas.openxmlformats.org/officeDocument/2006/relationships/tags" Target="../tags/tag195.xml" /><Relationship Id="rId12" Type="http://schemas.openxmlformats.org/officeDocument/2006/relationships/tags" Target="../tags/tag196.xml" /><Relationship Id="rId13" Type="http://schemas.openxmlformats.org/officeDocument/2006/relationships/tags" Target="../tags/tag197.xml" /><Relationship Id="rId14" Type="http://schemas.openxmlformats.org/officeDocument/2006/relationships/tags" Target="../tags/tag198.xml" /><Relationship Id="rId15" Type="http://schemas.openxmlformats.org/officeDocument/2006/relationships/tags" Target="../tags/tag199.xml" /><Relationship Id="rId16" Type="http://schemas.openxmlformats.org/officeDocument/2006/relationships/tags" Target="../tags/tag200.xml" /><Relationship Id="rId17" Type="http://schemas.openxmlformats.org/officeDocument/2006/relationships/tags" Target="../tags/tag201.xml" /><Relationship Id="rId18" Type="http://schemas.openxmlformats.org/officeDocument/2006/relationships/tags" Target="../tags/tag202.xml" /><Relationship Id="rId19" Type="http://schemas.openxmlformats.org/officeDocument/2006/relationships/tags" Target="../tags/tag203.xml" /><Relationship Id="rId2" Type="http://schemas.openxmlformats.org/officeDocument/2006/relationships/tags" Target="../tags/tag186.xml" /><Relationship Id="rId20" Type="http://schemas.openxmlformats.org/officeDocument/2006/relationships/tags" Target="../tags/tag204.xml" /><Relationship Id="rId21" Type="http://schemas.openxmlformats.org/officeDocument/2006/relationships/tags" Target="../tags/tag205.xml" /><Relationship Id="rId22" Type="http://schemas.openxmlformats.org/officeDocument/2006/relationships/tags" Target="../tags/tag206.xml" /><Relationship Id="rId23" Type="http://schemas.openxmlformats.org/officeDocument/2006/relationships/tags" Target="../tags/tag207.xml" /><Relationship Id="rId24" Type="http://schemas.openxmlformats.org/officeDocument/2006/relationships/tags" Target="../tags/tag208.xml" /><Relationship Id="rId25" Type="http://schemas.openxmlformats.org/officeDocument/2006/relationships/tags" Target="../tags/tag209.xml" /><Relationship Id="rId26" Type="http://schemas.openxmlformats.org/officeDocument/2006/relationships/tags" Target="../tags/tag210.xml" /><Relationship Id="rId27" Type="http://schemas.openxmlformats.org/officeDocument/2006/relationships/tags" Target="../tags/tag211.xml" /><Relationship Id="rId28" Type="http://schemas.openxmlformats.org/officeDocument/2006/relationships/tags" Target="../tags/tag212.xml" /><Relationship Id="rId29" Type="http://schemas.openxmlformats.org/officeDocument/2006/relationships/tags" Target="../tags/tag213.xml" /><Relationship Id="rId3" Type="http://schemas.openxmlformats.org/officeDocument/2006/relationships/tags" Target="../tags/tag187.xml" /><Relationship Id="rId30" Type="http://schemas.openxmlformats.org/officeDocument/2006/relationships/tags" Target="../tags/tag214.xml" /><Relationship Id="rId4" Type="http://schemas.openxmlformats.org/officeDocument/2006/relationships/tags" Target="../tags/tag188.xml" /><Relationship Id="rId5" Type="http://schemas.openxmlformats.org/officeDocument/2006/relationships/tags" Target="../tags/tag189.xml" /><Relationship Id="rId6" Type="http://schemas.openxmlformats.org/officeDocument/2006/relationships/tags" Target="../tags/tag190.xml" /><Relationship Id="rId7" Type="http://schemas.openxmlformats.org/officeDocument/2006/relationships/tags" Target="../tags/tag191.xml" /><Relationship Id="rId8" Type="http://schemas.openxmlformats.org/officeDocument/2006/relationships/tags" Target="../tags/tag192.xml" /><Relationship Id="rId9" Type="http://schemas.openxmlformats.org/officeDocument/2006/relationships/tags" Target="../tags/tag19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5.xml" /><Relationship Id="rId3" Type="http://schemas.openxmlformats.org/officeDocument/2006/relationships/tags" Target="../tags/tag216.xml" /><Relationship Id="rId4" Type="http://schemas.openxmlformats.org/officeDocument/2006/relationships/tags" Target="../tags/tag217.xml" /><Relationship Id="rId5" Type="http://schemas.openxmlformats.org/officeDocument/2006/relationships/tags" Target="../tags/tag218.xml" /><Relationship Id="rId6" Type="http://schemas.openxmlformats.org/officeDocument/2006/relationships/tags" Target="../tags/tag219.xml" /><Relationship Id="rId7" Type="http://schemas.openxmlformats.org/officeDocument/2006/relationships/tags" Target="../tags/tag2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2.xml" /><Relationship Id="rId11" Type="http://schemas.openxmlformats.org/officeDocument/2006/relationships/tags" Target="../tags/tag233.xml" /><Relationship Id="rId12" Type="http://schemas.openxmlformats.org/officeDocument/2006/relationships/tags" Target="../tags/tag234.xml" /><Relationship Id="rId13" Type="http://schemas.openxmlformats.org/officeDocument/2006/relationships/tags" Target="../tags/tag235.xml" /><Relationship Id="rId2" Type="http://schemas.openxmlformats.org/officeDocument/2006/relationships/tags" Target="../tags/tag224.xml" /><Relationship Id="rId3" Type="http://schemas.openxmlformats.org/officeDocument/2006/relationships/tags" Target="../tags/tag225.xml" /><Relationship Id="rId4" Type="http://schemas.openxmlformats.org/officeDocument/2006/relationships/tags" Target="../tags/tag226.xml" /><Relationship Id="rId5" Type="http://schemas.openxmlformats.org/officeDocument/2006/relationships/tags" Target="../tags/tag227.xml" /><Relationship Id="rId6" Type="http://schemas.openxmlformats.org/officeDocument/2006/relationships/tags" Target="../tags/tag228.xml" /><Relationship Id="rId7" Type="http://schemas.openxmlformats.org/officeDocument/2006/relationships/tags" Target="../tags/tag229.xml" /><Relationship Id="rId8" Type="http://schemas.openxmlformats.org/officeDocument/2006/relationships/tags" Target="../tags/tag230.xml" /><Relationship Id="rId9" Type="http://schemas.openxmlformats.org/officeDocument/2006/relationships/tags" Target="../tags/tag23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6114135224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lstStyle/>
          <a:p>
            <a:r>
              <a:rPr lang="zh-CN" altLang="en-US"/>
              <a:t>,    </a:t>
            </a:r>
            <a:endParaRPr lang="zh-CN" altLang="en-US"/>
          </a:p>
        </p:txBody>
      </p:sp>
      <p:sp>
        <p:nvSpPr>
          <p:cNvPr id="1048650" name="标题 6"/>
          <p:cNvSpPr>
            <a:spLocks noGrp="1"/>
          </p:cNvSpPr>
          <p:nvPr>
            <p:ph type="title" idx="2"/>
            <p:custDataLst>
              <p:tags r:id="rId4"/>
            </p:custDataLst>
          </p:nvPr>
        </p:nvSpPr>
        <p:spPr/>
        <p:txBody>
          <a:bodyPr/>
          <a:lstStyle/>
          <a:p>
            <a:r>
              <a:rPr lang="zh-CN" altLang="en-US"/>
              <a:t>任意角的三角函数</a:t>
            </a:r>
            <a:endParaRPr lang="zh-CN" altLang="en-US"/>
          </a:p>
        </p:txBody>
      </p:sp>
      <p:sp>
        <p:nvSpPr>
          <p:cNvPr id="1048652" name="文本占位符 7"/>
          <p:cNvSpPr>
            <a:spLocks noGrp="1"/>
          </p:cNvSpPr>
          <p:nvPr>
            <p:ph type="body" idx="1"/>
            <p:custDataLst>
              <p:tags r:id="rId5"/>
            </p:custDataLst>
          </p:nvPr>
        </p:nvSpPr>
        <p:spPr/>
        <p:txBody>
          <a:bodyPr/>
          <a:lstStyle/>
          <a:p>
            <a:r>
              <a:rPr lang="zh-CN" altLang="en-US"/>
              <a:t>汇报人：</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52" name="文本占位符 2"/>
          <p:cNvSpPr>
            <a:spLocks noGrp="1"/>
          </p:cNvSpPr>
          <p:nvPr>
            <p:ph type="body" idx="2"/>
            <p:custDataLst>
              <p:tags r:id="rId3"/>
            </p:custDataLst>
          </p:nvPr>
        </p:nvSpPr>
        <p:spPr/>
        <p:txBody>
          <a:bodyPr/>
          <a:lstStyle/>
          <a:p>
            <a:r>
              <a:rPr lang="zh-CN" altLang="en-US"/>
              <a:t>CONTENTS</a:t>
            </a:r>
            <a:endParaRPr lang="zh-CN" altLang="en-US"/>
          </a:p>
        </p:txBody>
      </p:sp>
      <p:sp>
        <p:nvSpPr>
          <p:cNvPr id="1048854" name="标题 5"/>
          <p:cNvSpPr>
            <a:spLocks noGrp="1"/>
          </p:cNvSpPr>
          <p:nvPr>
            <p:ph type="title" idx="1"/>
            <p:custDataLst>
              <p:tags r:id="rId4"/>
            </p:custDataLst>
          </p:nvPr>
        </p:nvSpPr>
        <p:spPr/>
        <p:txBody>
          <a:bodyPr/>
          <a:lstStyle/>
          <a:p>
            <a:r>
              <a:rPr lang="zh-CN" altLang="en-US"/>
              <a:t>目录</a:t>
            </a:r>
            <a:endParaRPr lang="zh-CN" altLang="en-US"/>
          </a:p>
        </p:txBody>
      </p:sp>
      <p:sp>
        <p:nvSpPr>
          <p:cNvPr id="1048856" name="任意多边形 17"/>
          <p:cNvSpPr/>
          <p:nvPr>
            <p:custDataLst>
              <p:tags r:id="rId5"/>
            </p:custDataLst>
          </p:nvPr>
        </p:nvSpPr>
        <p:spPr>
          <a:xfrm rot="360000">
            <a:off x="2783205" y="-68580"/>
            <a:ext cx="2309495" cy="7162800"/>
          </a:xfrm>
          <a:custGeom>
            <a:gdLst>
              <a:gd name="connsiteX0" fmla="*/ 0 w 6002338"/>
              <a:gd name="connsiteY0" fmla="*/ 0 h 6858000"/>
              <a:gd name="connsiteX1" fmla="*/ 4568420 w 6002338"/>
              <a:gd name="connsiteY1" fmla="*/ 0 h 6858000"/>
              <a:gd name="connsiteX2" fmla="*/ 4681412 w 6002338"/>
              <a:gd name="connsiteY2" fmla="*/ 130442 h 6858000"/>
              <a:gd name="connsiteX3" fmla="*/ 6002338 w 6002338"/>
              <a:gd name="connsiteY3" fmla="*/ 3809999 h 6858000"/>
              <a:gd name="connsiteX4" fmla="*/ 5164879 w 6002338"/>
              <a:gd name="connsiteY4" fmla="*/ 6809537 h 6858000"/>
              <a:gd name="connsiteX5" fmla="*/ 5133810 w 6002338"/>
              <a:gd name="connsiteY5" fmla="*/ 6858000 h 6858000"/>
              <a:gd name="connsiteX6" fmla="*/ 0 w 6002338"/>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37" h="11280">
                <a:moveTo>
                  <a:pt x="0" y="0"/>
                </a:moveTo>
                <a:lnTo>
                  <a:pt x="462" y="0"/>
                </a:lnTo>
                <a:lnTo>
                  <a:pt x="483" y="204"/>
                </a:lnTo>
                <a:lnTo>
                  <a:pt x="1462" y="101"/>
                </a:lnTo>
                <a:lnTo>
                  <a:pt x="1557" y="215"/>
                </a:lnTo>
                <a:cubicBezTo>
                  <a:pt x="2856" y="1859"/>
                  <a:pt x="3637" y="3968"/>
                  <a:pt x="3637" y="6267"/>
                </a:cubicBezTo>
                <a:cubicBezTo>
                  <a:pt x="3637" y="7932"/>
                  <a:pt x="3227" y="9497"/>
                  <a:pt x="2508" y="10859"/>
                </a:cubicBezTo>
                <a:lnTo>
                  <a:pt x="2499" y="10875"/>
                </a:lnTo>
                <a:lnTo>
                  <a:pt x="916" y="11041"/>
                </a:lnTo>
                <a:lnTo>
                  <a:pt x="941" y="11280"/>
                </a:lnTo>
                <a:lnTo>
                  <a:pt x="0" y="11280"/>
                </a:lnTo>
                <a:lnTo>
                  <a:pt x="0" y="0"/>
                </a:lnTo>
                <a:close/>
              </a:path>
            </a:pathLst>
          </a:custGeom>
          <a:noFill/>
          <a:ln>
            <a:gradFill flip="none" rotWithShape="1">
              <a:gsLst>
                <a:gs pos="30000">
                  <a:schemeClr val="accent1">
                    <a:alpha val="0"/>
                  </a:schemeClr>
                </a:gs>
                <a:gs pos="100000">
                  <a:schemeClr val="accent1"/>
                </a:gs>
              </a:gsLst>
              <a:lin ang="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58" name="任意多边形 18"/>
          <p:cNvSpPr/>
          <p:nvPr>
            <p:custDataLst>
              <p:tags r:id="rId6"/>
            </p:custDataLst>
          </p:nvPr>
        </p:nvSpPr>
        <p:spPr>
          <a:xfrm rot="360000">
            <a:off x="3037072" y="21451"/>
            <a:ext cx="1908810" cy="6961093"/>
          </a:xfrm>
          <a:custGeom>
            <a:gdLst>
              <a:gd name="connsiteX0" fmla="*/ 0 w 5706836"/>
              <a:gd name="connsiteY0" fmla="*/ 0 h 6858000"/>
              <a:gd name="connsiteX1" fmla="*/ 4167179 w 5706836"/>
              <a:gd name="connsiteY1" fmla="*/ 0 h 6858000"/>
              <a:gd name="connsiteX2" fmla="*/ 4280862 w 5706836"/>
              <a:gd name="connsiteY2" fmla="*/ 119238 h 6858000"/>
              <a:gd name="connsiteX3" fmla="*/ 5706836 w 5706836"/>
              <a:gd name="connsiteY3" fmla="*/ 3809999 h 6858000"/>
              <a:gd name="connsiteX4" fmla="*/ 4912158 w 5706836"/>
              <a:gd name="connsiteY4" fmla="*/ 6656308 h 6858000"/>
              <a:gd name="connsiteX5" fmla="*/ 4782856 w 5706836"/>
              <a:gd name="connsiteY5" fmla="*/ 6858000 h 6858000"/>
              <a:gd name="connsiteX6" fmla="*/ 0 w 5706836"/>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6" h="10962">
                <a:moveTo>
                  <a:pt x="711" y="0"/>
                </a:moveTo>
                <a:lnTo>
                  <a:pt x="760" y="54"/>
                </a:lnTo>
                <a:cubicBezTo>
                  <a:pt x="2156" y="1658"/>
                  <a:pt x="3006" y="3788"/>
                  <a:pt x="3006" y="6125"/>
                </a:cubicBezTo>
                <a:cubicBezTo>
                  <a:pt x="3006" y="7812"/>
                  <a:pt x="2563" y="9391"/>
                  <a:pt x="1792" y="10742"/>
                </a:cubicBezTo>
                <a:lnTo>
                  <a:pt x="1772" y="10776"/>
                </a:lnTo>
                <a:lnTo>
                  <a:pt x="0" y="10962"/>
                </a:lnTo>
                <a:lnTo>
                  <a:pt x="0" y="75"/>
                </a:lnTo>
                <a:lnTo>
                  <a:pt x="711" y="0"/>
                </a:lnTo>
                <a:close/>
              </a:path>
            </a:pathLst>
          </a:custGeom>
          <a:noFill/>
          <a:ln>
            <a:gradFill flip="none" rotWithShape="1">
              <a:gsLst>
                <a:gs pos="10000">
                  <a:schemeClr val="accent1">
                    <a:alpha val="0"/>
                  </a:schemeClr>
                </a:gs>
                <a:gs pos="100000">
                  <a:schemeClr val="accent1"/>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0" name="矩形: 圆角 2"/>
          <p:cNvSpPr/>
          <p:nvPr>
            <p:custDataLst>
              <p:tags r:id="rId7"/>
            </p:custDataLst>
          </p:nvPr>
        </p:nvSpPr>
        <p:spPr>
          <a:xfrm>
            <a:off x="4204970" y="82994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62" name="椭圆 47"/>
          <p:cNvSpPr/>
          <p:nvPr>
            <p:custDataLst>
              <p:tags r:id="rId8"/>
            </p:custDataLst>
          </p:nvPr>
        </p:nvSpPr>
        <p:spPr>
          <a:xfrm>
            <a:off x="4212590" y="83693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4" name="序号"/>
          <p:cNvSpPr/>
          <p:nvPr>
            <p:custDataLst>
              <p:tags r:id="rId9"/>
            </p:custDataLst>
          </p:nvPr>
        </p:nvSpPr>
        <p:spPr>
          <a:xfrm>
            <a:off x="4281170" y="91376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01</a:t>
            </a:r>
            <a:endParaRPr lang="zh-CN" altLang="en-US" sz="2400" b="1">
              <a:solidFill>
                <a:schemeClr val="bg1"/>
              </a:solidFill>
              <a:latin typeface="+mj-ea"/>
              <a:ea typeface="+mj-ea"/>
              <a:cs typeface="微软雅黑" panose="020b0503020204020204" charset="-122"/>
              <a:sym typeface="+mn-ea"/>
            </a:endParaRPr>
          </a:p>
        </p:txBody>
      </p:sp>
      <p:sp>
        <p:nvSpPr>
          <p:cNvPr id="1048866" name="标题"/>
          <p:cNvSpPr txBox="1"/>
          <p:nvPr>
            <p:custDataLst>
              <p:tags r:id="rId10"/>
            </p:custDataLst>
          </p:nvPr>
        </p:nvSpPr>
        <p:spPr>
          <a:xfrm>
            <a:off x="5363845" y="829945"/>
            <a:ext cx="4203065" cy="7327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任意角的概念</a:t>
            </a:r>
            <a:endParaRPr lang="zh-CN" altLang="en-US" sz="2000" b="1">
              <a:solidFill>
                <a:schemeClr val="tx1">
                  <a:lumMod val="75000"/>
                  <a:lumOff val="25000"/>
                </a:schemeClr>
              </a:solidFill>
              <a:cs typeface="微软雅黑" panose="020b0503020204020204" charset="-122"/>
              <a:sym typeface="+mn-ea"/>
            </a:endParaRPr>
          </a:p>
        </p:txBody>
      </p:sp>
      <p:sp>
        <p:nvSpPr>
          <p:cNvPr id="1048868" name="矩形: 圆角 2"/>
          <p:cNvSpPr/>
          <p:nvPr>
            <p:custDataLst>
              <p:tags r:id="rId11"/>
            </p:custDataLst>
          </p:nvPr>
        </p:nvSpPr>
        <p:spPr>
          <a:xfrm>
            <a:off x="4474845" y="194183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0" name="椭圆 48"/>
          <p:cNvSpPr/>
          <p:nvPr>
            <p:custDataLst>
              <p:tags r:id="rId12"/>
            </p:custDataLst>
          </p:nvPr>
        </p:nvSpPr>
        <p:spPr>
          <a:xfrm>
            <a:off x="4482465" y="194881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72" name="序号"/>
          <p:cNvSpPr/>
          <p:nvPr>
            <p:custDataLst>
              <p:tags r:id="rId13"/>
            </p:custDataLst>
          </p:nvPr>
        </p:nvSpPr>
        <p:spPr>
          <a:xfrm>
            <a:off x="4551045" y="202565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2</a:t>
            </a:r>
            <a:endParaRPr lang="en-US" altLang="zh-CN" sz="2400" b="1">
              <a:solidFill>
                <a:schemeClr val="bg1"/>
              </a:solidFill>
              <a:latin typeface="+mj-ea"/>
              <a:ea typeface="+mj-ea"/>
              <a:cs typeface="微软雅黑" panose="020b0503020204020204" charset="-122"/>
              <a:sym typeface="+mn-ea"/>
            </a:endParaRPr>
          </a:p>
        </p:txBody>
      </p:sp>
      <p:sp>
        <p:nvSpPr>
          <p:cNvPr id="1048874" name="标题"/>
          <p:cNvSpPr txBox="1"/>
          <p:nvPr>
            <p:custDataLst>
              <p:tags r:id="rId14"/>
            </p:custDataLst>
          </p:nvPr>
        </p:nvSpPr>
        <p:spPr>
          <a:xfrm>
            <a:off x="5633720" y="1941830"/>
            <a:ext cx="4203065" cy="7327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三角函数的定义</a:t>
            </a:r>
            <a:endParaRPr lang="zh-CN" altLang="en-US" sz="2000" b="1">
              <a:solidFill>
                <a:schemeClr val="tx1">
                  <a:lumMod val="75000"/>
                  <a:lumOff val="25000"/>
                </a:schemeClr>
              </a:solidFill>
              <a:cs typeface="微软雅黑" panose="020b0503020204020204" charset="-122"/>
              <a:sym typeface="+mn-ea"/>
            </a:endParaRPr>
          </a:p>
        </p:txBody>
      </p:sp>
      <p:sp>
        <p:nvSpPr>
          <p:cNvPr id="1048876" name="矩形: 圆角 2"/>
          <p:cNvSpPr/>
          <p:nvPr>
            <p:custDataLst>
              <p:tags r:id="rId15"/>
            </p:custDataLst>
          </p:nvPr>
        </p:nvSpPr>
        <p:spPr>
          <a:xfrm>
            <a:off x="4204970" y="527748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8" name="椭圆 54"/>
          <p:cNvSpPr/>
          <p:nvPr>
            <p:custDataLst>
              <p:tags r:id="rId16"/>
            </p:custDataLst>
          </p:nvPr>
        </p:nvSpPr>
        <p:spPr>
          <a:xfrm>
            <a:off x="4212590" y="528447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0" name="序号"/>
          <p:cNvSpPr/>
          <p:nvPr>
            <p:custDataLst>
              <p:tags r:id="rId17"/>
            </p:custDataLst>
          </p:nvPr>
        </p:nvSpPr>
        <p:spPr>
          <a:xfrm>
            <a:off x="4281170" y="536130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5</a:t>
            </a:r>
            <a:endParaRPr lang="en-US" altLang="zh-CN" sz="2400" b="1">
              <a:solidFill>
                <a:schemeClr val="bg1"/>
              </a:solidFill>
              <a:latin typeface="+mj-ea"/>
              <a:ea typeface="+mj-ea"/>
              <a:cs typeface="微软雅黑" panose="020b0503020204020204" charset="-122"/>
              <a:sym typeface="+mn-ea"/>
            </a:endParaRPr>
          </a:p>
        </p:txBody>
      </p:sp>
      <p:sp>
        <p:nvSpPr>
          <p:cNvPr id="1048882" name="标题"/>
          <p:cNvSpPr txBox="1"/>
          <p:nvPr>
            <p:custDataLst>
              <p:tags r:id="rId18"/>
            </p:custDataLst>
          </p:nvPr>
        </p:nvSpPr>
        <p:spPr>
          <a:xfrm>
            <a:off x="5363845" y="5277485"/>
            <a:ext cx="4203065" cy="7327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三角函数的公式和变换</a:t>
            </a:r>
            <a:endParaRPr lang="zh-CN" altLang="en-US" sz="2000" b="1">
              <a:solidFill>
                <a:schemeClr val="tx1">
                  <a:lumMod val="75000"/>
                  <a:lumOff val="25000"/>
                </a:schemeClr>
              </a:solidFill>
              <a:cs typeface="微软雅黑" panose="020b0503020204020204" charset="-122"/>
              <a:sym typeface="+mn-ea"/>
            </a:endParaRPr>
          </a:p>
        </p:txBody>
      </p:sp>
      <p:sp>
        <p:nvSpPr>
          <p:cNvPr id="1048884" name="矩形: 圆角 2"/>
          <p:cNvSpPr/>
          <p:nvPr>
            <p:custDataLst>
              <p:tags r:id="rId19"/>
            </p:custDataLst>
          </p:nvPr>
        </p:nvSpPr>
        <p:spPr>
          <a:xfrm>
            <a:off x="4634865" y="305371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86" name="椭圆 66"/>
          <p:cNvSpPr/>
          <p:nvPr>
            <p:custDataLst>
              <p:tags r:id="rId20"/>
            </p:custDataLst>
          </p:nvPr>
        </p:nvSpPr>
        <p:spPr>
          <a:xfrm>
            <a:off x="4642485" y="306070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8" name="序号"/>
          <p:cNvSpPr/>
          <p:nvPr>
            <p:custDataLst>
              <p:tags r:id="rId21"/>
            </p:custDataLst>
          </p:nvPr>
        </p:nvSpPr>
        <p:spPr>
          <a:xfrm>
            <a:off x="4711065" y="313753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3</a:t>
            </a:r>
            <a:endParaRPr lang="en-US" altLang="zh-CN" sz="2400" b="1">
              <a:solidFill>
                <a:schemeClr val="bg1"/>
              </a:solidFill>
              <a:latin typeface="+mj-ea"/>
              <a:ea typeface="+mj-ea"/>
              <a:cs typeface="微软雅黑" panose="020b0503020204020204" charset="-122"/>
              <a:sym typeface="+mn-ea"/>
            </a:endParaRPr>
          </a:p>
        </p:txBody>
      </p:sp>
      <p:sp>
        <p:nvSpPr>
          <p:cNvPr id="1048890" name="标题"/>
          <p:cNvSpPr txBox="1"/>
          <p:nvPr>
            <p:custDataLst>
              <p:tags r:id="rId22"/>
            </p:custDataLst>
          </p:nvPr>
        </p:nvSpPr>
        <p:spPr>
          <a:xfrm>
            <a:off x="5793740" y="3053715"/>
            <a:ext cx="4203065" cy="7327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三角函数的性质</a:t>
            </a:r>
            <a:endParaRPr lang="zh-CN" altLang="en-US" sz="2000" b="1">
              <a:solidFill>
                <a:schemeClr val="tx1">
                  <a:lumMod val="75000"/>
                  <a:lumOff val="25000"/>
                </a:schemeClr>
              </a:solidFill>
              <a:cs typeface="微软雅黑" panose="020b0503020204020204" charset="-122"/>
              <a:sym typeface="+mn-ea"/>
            </a:endParaRPr>
          </a:p>
        </p:txBody>
      </p:sp>
      <p:sp>
        <p:nvSpPr>
          <p:cNvPr id="1048892" name="矩形: 圆角 2"/>
          <p:cNvSpPr/>
          <p:nvPr>
            <p:custDataLst>
              <p:tags r:id="rId23"/>
            </p:custDataLst>
          </p:nvPr>
        </p:nvSpPr>
        <p:spPr>
          <a:xfrm>
            <a:off x="4474845" y="416560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94" name="椭圆 87"/>
          <p:cNvSpPr/>
          <p:nvPr>
            <p:custDataLst>
              <p:tags r:id="rId24"/>
            </p:custDataLst>
          </p:nvPr>
        </p:nvSpPr>
        <p:spPr>
          <a:xfrm>
            <a:off x="4482465" y="417258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96" name="序号"/>
          <p:cNvSpPr/>
          <p:nvPr>
            <p:custDataLst>
              <p:tags r:id="rId25"/>
            </p:custDataLst>
          </p:nvPr>
        </p:nvSpPr>
        <p:spPr>
          <a:xfrm>
            <a:off x="4551045" y="424942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4</a:t>
            </a:r>
            <a:endParaRPr lang="en-US" altLang="zh-CN" sz="2400" b="1">
              <a:solidFill>
                <a:schemeClr val="bg1"/>
              </a:solidFill>
              <a:latin typeface="+mj-ea"/>
              <a:ea typeface="+mj-ea"/>
              <a:cs typeface="微软雅黑" panose="020b0503020204020204" charset="-122"/>
              <a:sym typeface="+mn-ea"/>
            </a:endParaRPr>
          </a:p>
        </p:txBody>
      </p:sp>
      <p:sp>
        <p:nvSpPr>
          <p:cNvPr id="1048898" name="标题"/>
          <p:cNvSpPr txBox="1"/>
          <p:nvPr>
            <p:custDataLst>
              <p:tags r:id="rId26"/>
            </p:custDataLst>
          </p:nvPr>
        </p:nvSpPr>
        <p:spPr>
          <a:xfrm>
            <a:off x="5633720" y="4165600"/>
            <a:ext cx="4203065" cy="7327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三角函数的应用</a:t>
            </a:r>
            <a:endParaRPr lang="zh-CN" altLang="en-US" sz="2000" b="1">
              <a:solidFill>
                <a:schemeClr val="tx1">
                  <a:lumMod val="75000"/>
                  <a:lumOff val="25000"/>
                </a:schemeClr>
              </a:solidFill>
              <a:cs typeface="微软雅黑" panose="020b0503020204020204" charset="-122"/>
              <a:sym typeface="+mn-ea"/>
            </a:endParaRPr>
          </a:p>
        </p:txBody>
      </p:sp>
    </p:spTree>
    <p:custDataLst>
      <p:tags r:id="rId27"/>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44" name="文本占位符 3"/>
          <p:cNvSpPr>
            <a:spLocks noGrp="1"/>
          </p:cNvSpPr>
          <p:nvPr>
            <p:ph type="body" idx="2"/>
            <p:custDataLst>
              <p:tags r:id="rId2"/>
            </p:custDataLst>
          </p:nvPr>
        </p:nvSpPr>
        <p:spPr/>
        <p:txBody>
          <a:bodyPr/>
          <a:lstStyle/>
          <a:p>
            <a:r>
              <a:rPr lang="zh-CN" altLang="en-US"/>
              <a:t>第 一 章</a:t>
            </a:r>
            <a:endParaRPr lang="zh-CN" altLang="en-US"/>
          </a:p>
        </p:txBody>
      </p:sp>
      <p:sp>
        <p:nvSpPr>
          <p:cNvPr id="1048946" name="标题 4"/>
          <p:cNvSpPr>
            <a:spLocks noGrp="1"/>
          </p:cNvSpPr>
          <p:nvPr>
            <p:ph type="title" idx="1"/>
            <p:custDataLst>
              <p:tags r:id="rId3"/>
            </p:custDataLst>
          </p:nvPr>
        </p:nvSpPr>
        <p:spPr/>
        <p:txBody>
          <a:bodyPr/>
          <a:lstStyle/>
          <a:p>
            <a:r>
              <a:rPr lang="zh-CN" altLang="en-US"/>
              <a:t>任意角的概念</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00" name="标题 2"/>
          <p:cNvSpPr>
            <a:spLocks noGrp="1"/>
          </p:cNvSpPr>
          <p:nvPr>
            <p:ph type="title" idx="1"/>
          </p:nvPr>
        </p:nvSpPr>
        <p:spPr/>
        <p:txBody>
          <a:bodyPr/>
          <a:lstStyle/>
          <a:p>
            <a:r>
              <a:rPr lang="zh-CN" altLang="en-US"/>
              <a:t>角的基本概念</a:t>
            </a:r>
            <a:endParaRPr lang="zh-CN" altLang="en-US"/>
          </a:p>
        </p:txBody>
      </p:sp>
      <p:sp>
        <p:nvSpPr>
          <p:cNvPr id="1049002"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04"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06"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08"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角的分类：锐角、直角、钝角、平角、周角</a:t>
            </a:r>
            <a:endParaRPr lang="en-US" altLang="zh-CN">
              <a:solidFill>
                <a:schemeClr val="dk1">
                  <a:lumMod val="80000"/>
                  <a:lumOff val="20000"/>
                </a:schemeClr>
              </a:solidFill>
              <a:latin typeface="+mn-ea"/>
              <a:sym typeface="+mn-ea"/>
            </a:endParaRPr>
          </a:p>
        </p:txBody>
      </p:sp>
      <p:sp>
        <p:nvSpPr>
          <p:cNvPr id="1049010"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12"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14"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16"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角：由两条有公共端点的射线组成的图形</a:t>
            </a:r>
            <a:endParaRPr lang="zh-CN" altLang="en-US">
              <a:solidFill>
                <a:schemeClr val="dk1">
                  <a:lumMod val="80000"/>
                  <a:lumOff val="20000"/>
                </a:schemeClr>
              </a:solidFill>
              <a:latin typeface="+mn-ea"/>
              <a:sym typeface="+mn-ea"/>
            </a:endParaRPr>
          </a:p>
        </p:txBody>
      </p:sp>
      <p:sp>
        <p:nvSpPr>
          <p:cNvPr id="1049018"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20"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22"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24"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角的度量：用度数表示角的大小</a:t>
            </a:r>
            <a:endParaRPr lang="zh-CN" altLang="en-US">
              <a:solidFill>
                <a:schemeClr val="dk1">
                  <a:lumMod val="80000"/>
                  <a:lumOff val="20000"/>
                </a:schemeClr>
              </a:solidFill>
              <a:latin typeface="+mn-ea"/>
              <a:sym typeface="+mn-ea"/>
            </a:endParaRPr>
          </a:p>
        </p:txBody>
      </p:sp>
      <p:sp>
        <p:nvSpPr>
          <p:cNvPr id="1049026"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28"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30"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32"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角的表示：用符号表示角如∠、∠B、∠C等</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78" name="标题 2"/>
          <p:cNvSpPr>
            <a:spLocks noGrp="1"/>
          </p:cNvSpPr>
          <p:nvPr>
            <p:ph type="title" idx="1"/>
          </p:nvPr>
        </p:nvSpPr>
        <p:spPr/>
        <p:txBody>
          <a:bodyPr/>
          <a:lstStyle/>
          <a:p>
            <a:r>
              <a:rPr lang="zh-CN" altLang="en-US"/>
              <a:t>任意角的定义</a:t>
            </a:r>
            <a:endParaRPr lang="zh-CN" altLang="en-US"/>
          </a:p>
        </p:txBody>
      </p:sp>
      <p:sp>
        <p:nvSpPr>
          <p:cNvPr id="1049080" name="椭圆 28"/>
          <p:cNvSpPr/>
          <p:nvPr>
            <p:custDataLst>
              <p:tags r:id="rId2"/>
            </p:custDataLst>
          </p:nvPr>
        </p:nvSpPr>
        <p:spPr>
          <a:xfrm>
            <a:off x="9411472" y="2880369"/>
            <a:ext cx="1979261" cy="1979261"/>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82" name="椭圆 29"/>
          <p:cNvSpPr/>
          <p:nvPr>
            <p:custDataLst>
              <p:tags r:id="rId3"/>
            </p:custDataLst>
          </p:nvPr>
        </p:nvSpPr>
        <p:spPr>
          <a:xfrm>
            <a:off x="9632661" y="2919777"/>
            <a:ext cx="267196" cy="26719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84" name="正文"/>
          <p:cNvSpPr txBox="1"/>
          <p:nvPr>
            <p:custDataLst>
              <p:tags r:id="rId4"/>
            </p:custDataLst>
          </p:nvPr>
        </p:nvSpPr>
        <p:spPr>
          <a:xfrm>
            <a:off x="9677789" y="3451775"/>
            <a:ext cx="1365152" cy="93902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余角：角度等于90度的角</a:t>
            </a:r>
            <a:endParaRPr lang="zh-CN" altLang="en-US" sz="1200" spc="150">
              <a:solidFill>
                <a:srgbClr val="FFFFFF"/>
              </a:solidFill>
              <a:latin typeface="+mn-ea"/>
              <a:sym typeface="+mn-ea"/>
            </a:endParaRPr>
          </a:p>
        </p:txBody>
      </p:sp>
      <p:sp>
        <p:nvSpPr>
          <p:cNvPr id="1049086" name="弧形 58"/>
          <p:cNvSpPr/>
          <p:nvPr>
            <p:custDataLst>
              <p:tags r:id="rId5"/>
            </p:custDataLst>
          </p:nvPr>
        </p:nvSpPr>
        <p:spPr>
          <a:xfrm>
            <a:off x="9224606" y="2693503"/>
            <a:ext cx="2353539" cy="2353539"/>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endParaRPr lang="zh-CN" altLang="en-US"/>
          </a:p>
        </p:txBody>
      </p:sp>
      <p:sp>
        <p:nvSpPr>
          <p:cNvPr id="1049088" name="椭圆 30"/>
          <p:cNvSpPr/>
          <p:nvPr>
            <p:custDataLst>
              <p:tags r:id="rId6"/>
            </p:custDataLst>
          </p:nvPr>
        </p:nvSpPr>
        <p:spPr>
          <a:xfrm>
            <a:off x="7574586" y="2880369"/>
            <a:ext cx="1979261" cy="1979261"/>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90" name="椭圆 31"/>
          <p:cNvSpPr/>
          <p:nvPr>
            <p:custDataLst>
              <p:tags r:id="rId7"/>
            </p:custDataLst>
          </p:nvPr>
        </p:nvSpPr>
        <p:spPr>
          <a:xfrm>
            <a:off x="7836453" y="2919777"/>
            <a:ext cx="267196" cy="26719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92" name="正文"/>
          <p:cNvSpPr txBox="1"/>
          <p:nvPr>
            <p:custDataLst>
              <p:tags r:id="rId8"/>
            </p:custDataLst>
          </p:nvPr>
        </p:nvSpPr>
        <p:spPr>
          <a:xfrm>
            <a:off x="7881581" y="3451775"/>
            <a:ext cx="1365152" cy="93902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反角：角度等于180度的角</a:t>
            </a:r>
            <a:endParaRPr lang="zh-CN" altLang="en-US" sz="1200" spc="150">
              <a:solidFill>
                <a:schemeClr val="tx1">
                  <a:lumMod val="65000"/>
                  <a:lumOff val="35000"/>
                </a:schemeClr>
              </a:solidFill>
              <a:latin typeface="+mn-ea"/>
              <a:sym typeface="+mn-ea"/>
            </a:endParaRPr>
          </a:p>
        </p:txBody>
      </p:sp>
      <p:sp>
        <p:nvSpPr>
          <p:cNvPr id="1049094" name="弧形 57"/>
          <p:cNvSpPr/>
          <p:nvPr>
            <p:custDataLst>
              <p:tags r:id="rId9"/>
            </p:custDataLst>
          </p:nvPr>
        </p:nvSpPr>
        <p:spPr>
          <a:xfrm>
            <a:off x="608400" y="2693503"/>
            <a:ext cx="2353539" cy="2353539"/>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endParaRPr lang="zh-CN" altLang="en-US"/>
          </a:p>
        </p:txBody>
      </p:sp>
      <p:sp>
        <p:nvSpPr>
          <p:cNvPr id="1049096" name="椭圆 22"/>
          <p:cNvSpPr/>
          <p:nvPr>
            <p:custDataLst>
              <p:tags r:id="rId10"/>
            </p:custDataLst>
          </p:nvPr>
        </p:nvSpPr>
        <p:spPr>
          <a:xfrm>
            <a:off x="5925201" y="2880369"/>
            <a:ext cx="1979261" cy="1979261"/>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98" name="椭圆 23"/>
          <p:cNvSpPr/>
          <p:nvPr>
            <p:custDataLst>
              <p:tags r:id="rId11"/>
            </p:custDataLst>
          </p:nvPr>
        </p:nvSpPr>
        <p:spPr>
          <a:xfrm>
            <a:off x="6186433" y="2919777"/>
            <a:ext cx="267196" cy="26719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00" name="正文"/>
          <p:cNvSpPr txBox="1"/>
          <p:nvPr>
            <p:custDataLst>
              <p:tags r:id="rId12"/>
            </p:custDataLst>
          </p:nvPr>
        </p:nvSpPr>
        <p:spPr>
          <a:xfrm>
            <a:off x="6232197" y="3451775"/>
            <a:ext cx="1365152" cy="93902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零角：角度等于0度的角</a:t>
            </a:r>
            <a:endParaRPr lang="zh-CN" altLang="en-US" sz="1200" spc="150">
              <a:solidFill>
                <a:srgbClr val="FFFFFF"/>
              </a:solidFill>
              <a:latin typeface="+mn-ea"/>
              <a:sym typeface="+mn-ea"/>
            </a:endParaRPr>
          </a:p>
        </p:txBody>
      </p:sp>
      <p:sp>
        <p:nvSpPr>
          <p:cNvPr id="1049102" name="椭圆 24"/>
          <p:cNvSpPr/>
          <p:nvPr>
            <p:custDataLst>
              <p:tags r:id="rId13"/>
            </p:custDataLst>
          </p:nvPr>
        </p:nvSpPr>
        <p:spPr>
          <a:xfrm>
            <a:off x="4275817" y="2880369"/>
            <a:ext cx="1979261" cy="1979261"/>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04" name="椭圆 25"/>
          <p:cNvSpPr/>
          <p:nvPr>
            <p:custDataLst>
              <p:tags r:id="rId14"/>
            </p:custDataLst>
          </p:nvPr>
        </p:nvSpPr>
        <p:spPr>
          <a:xfrm>
            <a:off x="4537049" y="2919777"/>
            <a:ext cx="267196" cy="26719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06" name="正文"/>
          <p:cNvSpPr txBox="1"/>
          <p:nvPr>
            <p:custDataLst>
              <p:tags r:id="rId15"/>
            </p:custDataLst>
          </p:nvPr>
        </p:nvSpPr>
        <p:spPr>
          <a:xfrm>
            <a:off x="4582812" y="3451775"/>
            <a:ext cx="1365152" cy="93902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负角：角度大于90度且小于180度的角</a:t>
            </a:r>
            <a:endParaRPr lang="zh-CN" altLang="en-US" sz="1200" spc="150">
              <a:solidFill>
                <a:schemeClr val="tx1">
                  <a:lumMod val="65000"/>
                  <a:lumOff val="35000"/>
                </a:schemeClr>
              </a:solidFill>
              <a:latin typeface="+mn-ea"/>
              <a:sym typeface="+mn-ea"/>
            </a:endParaRPr>
          </a:p>
        </p:txBody>
      </p:sp>
      <p:sp>
        <p:nvSpPr>
          <p:cNvPr id="1049108" name="椭圆 7"/>
          <p:cNvSpPr/>
          <p:nvPr>
            <p:custDataLst>
              <p:tags r:id="rId16"/>
            </p:custDataLst>
          </p:nvPr>
        </p:nvSpPr>
        <p:spPr>
          <a:xfrm>
            <a:off x="2625797" y="2880369"/>
            <a:ext cx="1979261" cy="1979261"/>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10" name="椭圆 9"/>
          <p:cNvSpPr/>
          <p:nvPr>
            <p:custDataLst>
              <p:tags r:id="rId17"/>
            </p:custDataLst>
          </p:nvPr>
        </p:nvSpPr>
        <p:spPr>
          <a:xfrm>
            <a:off x="2887665" y="2919777"/>
            <a:ext cx="267196" cy="26719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12" name="正文"/>
          <p:cNvSpPr txBox="1"/>
          <p:nvPr>
            <p:custDataLst>
              <p:tags r:id="rId18"/>
            </p:custDataLst>
          </p:nvPr>
        </p:nvSpPr>
        <p:spPr>
          <a:xfrm>
            <a:off x="2932792" y="3451775"/>
            <a:ext cx="1365152" cy="93902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正角：角度大于0度且小于90度的角</a:t>
            </a:r>
            <a:endParaRPr lang="zh-CN" altLang="en-US" sz="1200" spc="150">
              <a:solidFill>
                <a:srgbClr val="FFFFFF"/>
              </a:solidFill>
              <a:latin typeface="+mn-ea"/>
              <a:sym typeface="+mn-ea"/>
            </a:endParaRPr>
          </a:p>
        </p:txBody>
      </p:sp>
      <p:sp>
        <p:nvSpPr>
          <p:cNvPr id="1049114" name="椭圆 5"/>
          <p:cNvSpPr/>
          <p:nvPr>
            <p:custDataLst>
              <p:tags r:id="rId19"/>
            </p:custDataLst>
          </p:nvPr>
        </p:nvSpPr>
        <p:spPr>
          <a:xfrm>
            <a:off x="789546" y="2880369"/>
            <a:ext cx="1979261" cy="1979261"/>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16" name="椭圆 4"/>
          <p:cNvSpPr/>
          <p:nvPr>
            <p:custDataLst>
              <p:tags r:id="rId20"/>
            </p:custDataLst>
          </p:nvPr>
        </p:nvSpPr>
        <p:spPr>
          <a:xfrm>
            <a:off x="1050778" y="2919777"/>
            <a:ext cx="267196" cy="26719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18" name="正文"/>
          <p:cNvSpPr txBox="1"/>
          <p:nvPr>
            <p:custDataLst>
              <p:tags r:id="rId21"/>
            </p:custDataLst>
          </p:nvPr>
        </p:nvSpPr>
        <p:spPr>
          <a:xfrm>
            <a:off x="1096541" y="3451775"/>
            <a:ext cx="1365152" cy="93902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任意角：指角度大于0度且小于360度的角</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64" name="标题 2"/>
          <p:cNvSpPr>
            <a:spLocks noGrp="1"/>
          </p:cNvSpPr>
          <p:nvPr>
            <p:ph type="title" idx="1"/>
          </p:nvPr>
        </p:nvSpPr>
        <p:spPr/>
        <p:txBody>
          <a:bodyPr/>
          <a:lstStyle/>
          <a:p>
            <a:r>
              <a:rPr lang="zh-CN" altLang="en-US"/>
              <a:t>象限角的概念</a:t>
            </a:r>
            <a:endParaRPr lang="zh-CN" altLang="en-US"/>
          </a:p>
        </p:txBody>
      </p:sp>
      <p:sp>
        <p:nvSpPr>
          <p:cNvPr id="1049166" name="矩形 3"/>
          <p:cNvSpPr/>
          <p:nvPr>
            <p:custDataLst>
              <p:tags r:id="rId2"/>
            </p:custDataLst>
          </p:nvPr>
        </p:nvSpPr>
        <p:spPr>
          <a:xfrm>
            <a:off x="972714" y="1775192"/>
            <a:ext cx="4918093" cy="124158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68" name="矩形 13"/>
          <p:cNvSpPr/>
          <p:nvPr>
            <p:custDataLst>
              <p:tags r:id="rId3"/>
            </p:custDataLst>
          </p:nvPr>
        </p:nvSpPr>
        <p:spPr>
          <a:xfrm>
            <a:off x="608400" y="1775192"/>
            <a:ext cx="177667" cy="124158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70" name="文本框 4"/>
          <p:cNvSpPr txBox="1"/>
          <p:nvPr>
            <p:custDataLst>
              <p:tags r:id="rId4"/>
            </p:custDataLst>
          </p:nvPr>
        </p:nvSpPr>
        <p:spPr>
          <a:xfrm>
            <a:off x="1160644" y="1882305"/>
            <a:ext cx="4619588" cy="1027100"/>
          </a:xfrm>
          <a:prstGeom prst="rect">
            <a:avLst/>
          </a:prstGeom>
          <a:noFill/>
        </p:spPr>
        <p:txBody>
          <a:bodyPr vert="horz" wrap="square" lIns="91440" tIns="45720" rIns="91440" bIns="4572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象限角：在平面直角坐标系中将角分为四个象限每个象限内的角称为象限角。</a:t>
            </a:r>
            <a:endParaRPr lang="zh-CN" altLang="en-US" sz="2000" spc="150">
              <a:solidFill>
                <a:schemeClr val="tx1">
                  <a:lumMod val="85000"/>
                  <a:lumOff val="15000"/>
                </a:schemeClr>
              </a:solidFill>
              <a:latin typeface="+mn-ea"/>
              <a:sym typeface="+mn-ea"/>
            </a:endParaRPr>
          </a:p>
        </p:txBody>
      </p:sp>
      <p:sp>
        <p:nvSpPr>
          <p:cNvPr id="1049172" name="矩形 39"/>
          <p:cNvSpPr/>
          <p:nvPr>
            <p:custDataLst>
              <p:tags r:id="rId5"/>
            </p:custDataLst>
          </p:nvPr>
        </p:nvSpPr>
        <p:spPr>
          <a:xfrm>
            <a:off x="972714" y="3249126"/>
            <a:ext cx="4918093" cy="124158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74" name="矩形 5"/>
          <p:cNvSpPr/>
          <p:nvPr>
            <p:custDataLst>
              <p:tags r:id="rId6"/>
            </p:custDataLst>
          </p:nvPr>
        </p:nvSpPr>
        <p:spPr>
          <a:xfrm>
            <a:off x="608400" y="3249126"/>
            <a:ext cx="177667" cy="124158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76" name="文本框 41"/>
          <p:cNvSpPr txBox="1"/>
          <p:nvPr>
            <p:custDataLst>
              <p:tags r:id="rId7"/>
            </p:custDataLst>
          </p:nvPr>
        </p:nvSpPr>
        <p:spPr>
          <a:xfrm>
            <a:off x="1160644" y="3356240"/>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第一象限：角在x轴的正半轴和y轴的正半轴之间。</a:t>
            </a:r>
            <a:endParaRPr lang="zh-CN" altLang="en-US" spc="150">
              <a:solidFill>
                <a:schemeClr val="tx1">
                  <a:lumMod val="85000"/>
                  <a:lumOff val="15000"/>
                </a:schemeClr>
              </a:solidFill>
              <a:latin typeface="+mn-ea"/>
              <a:sym typeface="+mn-ea"/>
            </a:endParaRPr>
          </a:p>
        </p:txBody>
      </p:sp>
      <p:sp>
        <p:nvSpPr>
          <p:cNvPr id="1049178" name="矩形 12"/>
          <p:cNvSpPr/>
          <p:nvPr>
            <p:custDataLst>
              <p:tags r:id="rId8"/>
            </p:custDataLst>
          </p:nvPr>
        </p:nvSpPr>
        <p:spPr>
          <a:xfrm>
            <a:off x="972714" y="4723060"/>
            <a:ext cx="4918093" cy="124158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80" name="矩形 17"/>
          <p:cNvSpPr/>
          <p:nvPr>
            <p:custDataLst>
              <p:tags r:id="rId9"/>
            </p:custDataLst>
          </p:nvPr>
        </p:nvSpPr>
        <p:spPr>
          <a:xfrm>
            <a:off x="608400" y="4723060"/>
            <a:ext cx="177667" cy="124158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82" name="文本框 19"/>
          <p:cNvSpPr txBox="1"/>
          <p:nvPr>
            <p:custDataLst>
              <p:tags r:id="rId10"/>
            </p:custDataLst>
          </p:nvPr>
        </p:nvSpPr>
        <p:spPr>
          <a:xfrm>
            <a:off x="1160644" y="4830174"/>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第二象限：角在x轴的负半轴和y轴的正半轴之间。</a:t>
            </a:r>
            <a:endParaRPr lang="zh-CN" altLang="en-US" spc="150">
              <a:solidFill>
                <a:schemeClr val="tx1">
                  <a:lumMod val="85000"/>
                  <a:lumOff val="15000"/>
                </a:schemeClr>
              </a:solidFill>
              <a:latin typeface="+mn-ea"/>
              <a:sym typeface="+mn-ea"/>
            </a:endParaRPr>
          </a:p>
        </p:txBody>
      </p:sp>
      <p:sp>
        <p:nvSpPr>
          <p:cNvPr id="1049184" name="矩形 49"/>
          <p:cNvSpPr/>
          <p:nvPr>
            <p:custDataLst>
              <p:tags r:id="rId11"/>
            </p:custDataLst>
          </p:nvPr>
        </p:nvSpPr>
        <p:spPr>
          <a:xfrm>
            <a:off x="6659355" y="1775192"/>
            <a:ext cx="4918093" cy="124158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86" name="矩形 26"/>
          <p:cNvSpPr/>
          <p:nvPr>
            <p:custDataLst>
              <p:tags r:id="rId12"/>
            </p:custDataLst>
          </p:nvPr>
        </p:nvSpPr>
        <p:spPr>
          <a:xfrm>
            <a:off x="6295041" y="1775192"/>
            <a:ext cx="177667" cy="124158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88" name="文本框 27"/>
          <p:cNvSpPr txBox="1"/>
          <p:nvPr>
            <p:custDataLst>
              <p:tags r:id="rId13"/>
            </p:custDataLst>
          </p:nvPr>
        </p:nvSpPr>
        <p:spPr>
          <a:xfrm>
            <a:off x="6847285" y="1882305"/>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第三象限：角在x轴的负半轴和y轴的负半轴之间。</a:t>
            </a:r>
            <a:endParaRPr lang="zh-CN" altLang="en-US" spc="150">
              <a:solidFill>
                <a:schemeClr val="tx1">
                  <a:lumMod val="85000"/>
                  <a:lumOff val="15000"/>
                </a:schemeClr>
              </a:solidFill>
              <a:latin typeface="+mn-ea"/>
              <a:sym typeface="+mn-ea"/>
            </a:endParaRPr>
          </a:p>
        </p:txBody>
      </p:sp>
      <p:sp>
        <p:nvSpPr>
          <p:cNvPr id="1049190" name="矩形 64"/>
          <p:cNvSpPr/>
          <p:nvPr>
            <p:custDataLst>
              <p:tags r:id="rId14"/>
            </p:custDataLst>
          </p:nvPr>
        </p:nvSpPr>
        <p:spPr>
          <a:xfrm>
            <a:off x="6659355" y="3249126"/>
            <a:ext cx="4918093" cy="1241586"/>
          </a:xfrm>
          <a:prstGeom prst="rect">
            <a:avLst/>
          </a:prstGeom>
          <a:solidFill>
            <a:schemeClr val="accent5">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92" name="矩形 65"/>
          <p:cNvSpPr/>
          <p:nvPr>
            <p:custDataLst>
              <p:tags r:id="rId15"/>
            </p:custDataLst>
          </p:nvPr>
        </p:nvSpPr>
        <p:spPr>
          <a:xfrm>
            <a:off x="6295041" y="3249126"/>
            <a:ext cx="177667" cy="1241586"/>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94" name="文本框 66"/>
          <p:cNvSpPr txBox="1"/>
          <p:nvPr>
            <p:custDataLst>
              <p:tags r:id="rId16"/>
            </p:custDataLst>
          </p:nvPr>
        </p:nvSpPr>
        <p:spPr>
          <a:xfrm>
            <a:off x="6847285" y="3356240"/>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第四象限：角在x轴的正半轴和y轴的负半轴之间。</a:t>
            </a:r>
            <a:endParaRPr lang="zh-CN" altLang="en-US" spc="150">
              <a:solidFill>
                <a:schemeClr val="tx1">
                  <a:lumMod val="85000"/>
                  <a:lumOff val="1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240" name="文本占位符 3"/>
          <p:cNvSpPr>
            <a:spLocks noGrp="1"/>
          </p:cNvSpPr>
          <p:nvPr>
            <p:ph type="body" idx="2"/>
            <p:custDataLst>
              <p:tags r:id="rId2"/>
            </p:custDataLst>
          </p:nvPr>
        </p:nvSpPr>
        <p:spPr/>
        <p:txBody>
          <a:bodyPr/>
          <a:lstStyle/>
          <a:p>
            <a:r>
              <a:rPr lang="zh-CN" altLang="en-US"/>
              <a:t>第 二 章</a:t>
            </a:r>
            <a:endParaRPr lang="zh-CN" altLang="en-US"/>
          </a:p>
        </p:txBody>
      </p:sp>
      <p:sp>
        <p:nvSpPr>
          <p:cNvPr id="1049242" name="标题 4"/>
          <p:cNvSpPr>
            <a:spLocks noGrp="1"/>
          </p:cNvSpPr>
          <p:nvPr>
            <p:ph type="title" idx="1"/>
            <p:custDataLst>
              <p:tags r:id="rId3"/>
            </p:custDataLst>
          </p:nvPr>
        </p:nvSpPr>
        <p:spPr/>
        <p:txBody>
          <a:bodyPr/>
          <a:lstStyle/>
          <a:p>
            <a:r>
              <a:rPr lang="zh-CN" altLang="en-US"/>
              <a:t>三角函数的定义</a:t>
            </a:r>
            <a:endParaRPr lang="zh-CN" altLang="en-US"/>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96" name="标题 2"/>
          <p:cNvSpPr>
            <a:spLocks noGrp="1"/>
          </p:cNvSpPr>
          <p:nvPr>
            <p:ph type="title" idx="1"/>
          </p:nvPr>
        </p:nvSpPr>
        <p:spPr/>
        <p:txBody>
          <a:bodyPr/>
          <a:lstStyle/>
          <a:p>
            <a:r>
              <a:rPr lang="zh-CN" altLang="en-US"/>
              <a:t>正弦函数的定义</a:t>
            </a:r>
            <a:endParaRPr lang="zh-CN" altLang="en-US"/>
          </a:p>
        </p:txBody>
      </p:sp>
      <p:sp>
        <p:nvSpPr>
          <p:cNvPr id="1049298"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正弦函数是三角函数的一种表示直角三角形中对边与斜边的比值</a:t>
            </a:r>
            <a:endParaRPr lang="zh-CN" altLang="en-US" sz="1200" spc="150">
              <a:solidFill>
                <a:schemeClr val="tx1">
                  <a:lumMod val="65000"/>
                  <a:lumOff val="35000"/>
                </a:schemeClr>
              </a:solidFill>
              <a:latin typeface="+mn-ea"/>
              <a:sym typeface="+mn-ea"/>
            </a:endParaRPr>
          </a:p>
        </p:txBody>
      </p:sp>
      <p:sp>
        <p:nvSpPr>
          <p:cNvPr id="1049300"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正弦函数的定义域为全体实数</a:t>
            </a:r>
            <a:endParaRPr lang="zh-CN" altLang="en-US" sz="1200" spc="150">
              <a:solidFill>
                <a:schemeClr val="tx1">
                  <a:lumMod val="65000"/>
                  <a:lumOff val="35000"/>
                </a:schemeClr>
              </a:solidFill>
              <a:latin typeface="+mn-ea"/>
              <a:sym typeface="+mn-ea"/>
            </a:endParaRPr>
          </a:p>
        </p:txBody>
      </p:sp>
      <p:sp>
        <p:nvSpPr>
          <p:cNvPr id="1049302"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正弦函数的值域为[-1,1]</a:t>
            </a:r>
            <a:endParaRPr lang="zh-CN" altLang="en-US" sz="1200" spc="150">
              <a:solidFill>
                <a:schemeClr val="tx1">
                  <a:lumMod val="65000"/>
                  <a:lumOff val="35000"/>
                </a:schemeClr>
              </a:solidFill>
              <a:latin typeface="+mn-ea"/>
              <a:sym typeface="+mn-ea"/>
            </a:endParaRPr>
          </a:p>
        </p:txBody>
      </p:sp>
      <p:sp>
        <p:nvSpPr>
          <p:cNvPr id="1049304"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正弦函数的图像是一个周期性变化的曲线周期为2π</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350" name="标题 2"/>
          <p:cNvSpPr>
            <a:spLocks noGrp="1"/>
          </p:cNvSpPr>
          <p:nvPr>
            <p:ph type="title" idx="1"/>
          </p:nvPr>
        </p:nvSpPr>
        <p:spPr/>
        <p:txBody>
          <a:bodyPr/>
          <a:lstStyle/>
          <a:p>
            <a:r>
              <a:rPr lang="zh-CN" altLang="en-US"/>
              <a:t>余弦函数的定义</a:t>
            </a:r>
            <a:endParaRPr lang="zh-CN" altLang="en-US"/>
          </a:p>
        </p:txBody>
      </p:sp>
      <p:sp>
        <p:nvSpPr>
          <p:cNvPr id="1049352"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余弦函数是三角函数的一种表示直角三角形中任意角的邻边与斜边的比值</a:t>
            </a:r>
            <a:endParaRPr lang="zh-CN" altLang="en-US" sz="1200" spc="150">
              <a:solidFill>
                <a:schemeClr val="tx1">
                  <a:lumMod val="65000"/>
                  <a:lumOff val="35000"/>
                </a:schemeClr>
              </a:solidFill>
              <a:latin typeface="+mn-ea"/>
              <a:sym typeface="+mn-ea"/>
            </a:endParaRPr>
          </a:p>
        </p:txBody>
      </p:sp>
      <p:sp>
        <p:nvSpPr>
          <p:cNvPr id="1049354"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余弦函数的符号为cos表示为cosθ</a:t>
            </a:r>
            <a:endParaRPr lang="zh-CN" altLang="en-US" sz="1200" spc="150">
              <a:solidFill>
                <a:schemeClr val="tx1">
                  <a:lumMod val="65000"/>
                  <a:lumOff val="35000"/>
                </a:schemeClr>
              </a:solidFill>
              <a:latin typeface="+mn-ea"/>
              <a:sym typeface="+mn-ea"/>
            </a:endParaRPr>
          </a:p>
        </p:txBody>
      </p:sp>
      <p:sp>
        <p:nvSpPr>
          <p:cNvPr id="1049356"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余弦函数的定义域为[-π/2, π/2]</a:t>
            </a:r>
            <a:endParaRPr lang="zh-CN" altLang="en-US" sz="1200" spc="150">
              <a:solidFill>
                <a:schemeClr val="tx1">
                  <a:lumMod val="65000"/>
                  <a:lumOff val="35000"/>
                </a:schemeClr>
              </a:solidFill>
              <a:latin typeface="+mn-ea"/>
              <a:sym typeface="+mn-ea"/>
            </a:endParaRPr>
          </a:p>
        </p:txBody>
      </p:sp>
      <p:sp>
        <p:nvSpPr>
          <p:cNvPr id="1049358"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余弦函数的值域为[-1, 1]</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404" name="标题 2"/>
          <p:cNvSpPr>
            <a:spLocks noGrp="1"/>
          </p:cNvSpPr>
          <p:nvPr>
            <p:ph type="title" idx="1"/>
          </p:nvPr>
        </p:nvSpPr>
        <p:spPr/>
        <p:txBody>
          <a:bodyPr/>
          <a:lstStyle/>
          <a:p>
            <a:r>
              <a:rPr lang="zh-CN" altLang="en-US"/>
              <a:t>正切函数的定义</a:t>
            </a:r>
            <a:endParaRPr lang="zh-CN" altLang="en-US"/>
          </a:p>
        </p:txBody>
      </p:sp>
      <p:sp>
        <p:nvSpPr>
          <p:cNvPr id="1049406"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408"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410"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412"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414"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29"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16"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418"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420"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1"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22"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3"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24"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426"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428"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7"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30"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9"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32"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41"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34"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36"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38"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40"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42"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正切函数是直角三角形中对边与邻边的比值</a:t>
            </a:r>
            <a:endParaRPr lang="zh-CN" altLang="en-US" sz="1200" spc="150">
              <a:solidFill>
                <a:schemeClr val="tx1">
                  <a:lumMod val="65000"/>
                  <a:lumOff val="35000"/>
                </a:schemeClr>
              </a:solidFill>
              <a:latin typeface="+mn-ea"/>
              <a:sym typeface="+mn-ea"/>
            </a:endParaRPr>
          </a:p>
        </p:txBody>
      </p:sp>
      <p:sp>
        <p:nvSpPr>
          <p:cNvPr id="1049444"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正切函数的值域为全体实数</a:t>
            </a:r>
            <a:endParaRPr lang="zh-CN" altLang="en-US" sz="1200" spc="150">
              <a:solidFill>
                <a:schemeClr val="tx1">
                  <a:lumMod val="65000"/>
                  <a:lumOff val="35000"/>
                </a:schemeClr>
              </a:solidFill>
              <a:latin typeface="+mn-ea"/>
              <a:sym typeface="+mn-ea"/>
            </a:endParaRPr>
          </a:p>
        </p:txBody>
      </p:sp>
      <p:sp>
        <p:nvSpPr>
          <p:cNvPr id="1049446"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正切函数的定义域为全体实数</a:t>
            </a:r>
            <a:endParaRPr lang="zh-CN" altLang="en-US" sz="1200" spc="150">
              <a:solidFill>
                <a:schemeClr val="tx1">
                  <a:lumMod val="65000"/>
                  <a:lumOff val="35000"/>
                </a:schemeClr>
              </a:solidFill>
              <a:latin typeface="+mn-ea"/>
              <a:sym typeface="+mn-ea"/>
            </a:endParaRPr>
          </a:p>
        </p:txBody>
      </p:sp>
      <p:sp>
        <p:nvSpPr>
          <p:cNvPr id="1049448"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正切函数记为tn(x)其中x为角度</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494" name="标题 2"/>
          <p:cNvSpPr>
            <a:spLocks noGrp="1"/>
          </p:cNvSpPr>
          <p:nvPr>
            <p:ph type="title" idx="1"/>
          </p:nvPr>
        </p:nvSpPr>
        <p:spPr/>
        <p:txBody>
          <a:bodyPr/>
          <a:lstStyle/>
          <a:p>
            <a:r>
              <a:rPr lang="zh-CN" altLang="en-US"/>
              <a:t>三角函数值的计算方法</a:t>
            </a:r>
            <a:endParaRPr lang="zh-CN" altLang="en-US"/>
          </a:p>
        </p:txBody>
      </p:sp>
      <p:sp>
        <p:nvSpPr>
          <p:cNvPr id="1049496" name="矩形 31"/>
          <p:cNvSpPr/>
          <p:nvPr>
            <p:custDataLst>
              <p:tags r:id="rId2"/>
            </p:custDataLst>
          </p:nvPr>
        </p:nvSpPr>
        <p:spPr>
          <a:xfrm>
            <a:off x="3844518" y="1490400"/>
            <a:ext cx="4497625" cy="69356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正弦函数：sin(θ) = y/r</a:t>
            </a:r>
            <a:endParaRPr lang="zh-CN" altLang="en-US" sz="1200" spc="150">
              <a:solidFill>
                <a:schemeClr val="tx1">
                  <a:lumMod val="65000"/>
                  <a:lumOff val="35000"/>
                </a:schemeClr>
              </a:solidFill>
              <a:latin typeface="+mn-ea"/>
              <a:sym typeface="+mn-ea"/>
            </a:endParaRPr>
          </a:p>
        </p:txBody>
      </p:sp>
      <p:sp>
        <p:nvSpPr>
          <p:cNvPr id="1049498" name="矩形 4"/>
          <p:cNvSpPr/>
          <p:nvPr>
            <p:custDataLst>
              <p:tags r:id="rId3"/>
            </p:custDataLst>
          </p:nvPr>
        </p:nvSpPr>
        <p:spPr>
          <a:xfrm>
            <a:off x="3844518" y="2303526"/>
            <a:ext cx="4497625" cy="69356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余弦函数：cos(θ) = x/r</a:t>
            </a:r>
            <a:endParaRPr lang="zh-CN" altLang="en-US" sz="1200" spc="150">
              <a:solidFill>
                <a:schemeClr val="tx1">
                  <a:lumMod val="65000"/>
                  <a:lumOff val="35000"/>
                </a:schemeClr>
              </a:solidFill>
              <a:latin typeface="+mn-ea"/>
              <a:sym typeface="+mn-ea"/>
            </a:endParaRPr>
          </a:p>
        </p:txBody>
      </p:sp>
      <p:sp>
        <p:nvSpPr>
          <p:cNvPr id="1049500" name="矩形 5"/>
          <p:cNvSpPr/>
          <p:nvPr>
            <p:custDataLst>
              <p:tags r:id="rId4"/>
            </p:custDataLst>
          </p:nvPr>
        </p:nvSpPr>
        <p:spPr>
          <a:xfrm>
            <a:off x="3844518" y="3116653"/>
            <a:ext cx="4497625" cy="69356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正切函数：tn(θ) = y/x</a:t>
            </a:r>
            <a:endParaRPr lang="zh-CN" altLang="en-US" sz="1200" spc="150">
              <a:solidFill>
                <a:schemeClr val="tx1">
                  <a:lumMod val="65000"/>
                  <a:lumOff val="35000"/>
                </a:schemeClr>
              </a:solidFill>
              <a:latin typeface="+mn-ea"/>
              <a:sym typeface="+mn-ea"/>
            </a:endParaRPr>
          </a:p>
        </p:txBody>
      </p:sp>
      <p:sp>
        <p:nvSpPr>
          <p:cNvPr id="1049502" name="矩形 7"/>
          <p:cNvSpPr/>
          <p:nvPr>
            <p:custDataLst>
              <p:tags r:id="rId5"/>
            </p:custDataLst>
          </p:nvPr>
        </p:nvSpPr>
        <p:spPr>
          <a:xfrm>
            <a:off x="3844518" y="3929779"/>
            <a:ext cx="4497625" cy="69356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余切函数：cot(θ) = x/y</a:t>
            </a:r>
            <a:endParaRPr lang="zh-CN" altLang="en-US" sz="1200" spc="150">
              <a:solidFill>
                <a:schemeClr val="tx1">
                  <a:lumMod val="65000"/>
                  <a:lumOff val="35000"/>
                </a:schemeClr>
              </a:solidFill>
              <a:latin typeface="+mn-ea"/>
              <a:sym typeface="+mn-ea"/>
            </a:endParaRPr>
          </a:p>
        </p:txBody>
      </p:sp>
      <p:sp>
        <p:nvSpPr>
          <p:cNvPr id="1049504" name="矩形 3"/>
          <p:cNvSpPr/>
          <p:nvPr>
            <p:custDataLst>
              <p:tags r:id="rId6"/>
            </p:custDataLst>
          </p:nvPr>
        </p:nvSpPr>
        <p:spPr>
          <a:xfrm>
            <a:off x="3844518" y="4742905"/>
            <a:ext cx="4497625" cy="69356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正割函数：sec(θ) = 1/cos(θ)</a:t>
            </a:r>
            <a:endParaRPr lang="zh-CN" altLang="en-US" sz="1200" spc="150">
              <a:solidFill>
                <a:schemeClr val="tx1">
                  <a:lumMod val="65000"/>
                  <a:lumOff val="35000"/>
                </a:schemeClr>
              </a:solidFill>
              <a:latin typeface="+mn-ea"/>
              <a:sym typeface="+mn-ea"/>
            </a:endParaRPr>
          </a:p>
        </p:txBody>
      </p:sp>
      <p:sp>
        <p:nvSpPr>
          <p:cNvPr id="1049506" name="矩形 6"/>
          <p:cNvSpPr/>
          <p:nvPr>
            <p:custDataLst>
              <p:tags r:id="rId7"/>
            </p:custDataLst>
          </p:nvPr>
        </p:nvSpPr>
        <p:spPr>
          <a:xfrm>
            <a:off x="3844518" y="5556032"/>
            <a:ext cx="4497625" cy="69356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余割函数：csc(θ) = 1/sin(θ)</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552" name="文本占位符 3"/>
          <p:cNvSpPr>
            <a:spLocks noGrp="1"/>
          </p:cNvSpPr>
          <p:nvPr>
            <p:ph type="body" idx="2"/>
            <p:custDataLst>
              <p:tags r:id="rId2"/>
            </p:custDataLst>
          </p:nvPr>
        </p:nvSpPr>
        <p:spPr/>
        <p:txBody>
          <a:bodyPr/>
          <a:lstStyle/>
          <a:p>
            <a:r>
              <a:rPr lang="zh-CN" altLang="en-US"/>
              <a:t>第 三 章</a:t>
            </a:r>
            <a:endParaRPr lang="zh-CN" altLang="en-US"/>
          </a:p>
        </p:txBody>
      </p:sp>
      <p:sp>
        <p:nvSpPr>
          <p:cNvPr id="1049554" name="标题 4"/>
          <p:cNvSpPr>
            <a:spLocks noGrp="1"/>
          </p:cNvSpPr>
          <p:nvPr>
            <p:ph type="title" idx="1"/>
            <p:custDataLst>
              <p:tags r:id="rId3"/>
            </p:custDataLst>
          </p:nvPr>
        </p:nvSpPr>
        <p:spPr/>
        <p:txBody>
          <a:bodyPr/>
          <a:lstStyle/>
          <a:p>
            <a:r>
              <a:rPr lang="zh-CN" altLang="en-US"/>
              <a:t>三角函数的性质</a:t>
            </a:r>
            <a:endParaRPr lang="zh-CN" altLang="en-US"/>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608" name="标题 2"/>
          <p:cNvSpPr>
            <a:spLocks noGrp="1"/>
          </p:cNvSpPr>
          <p:nvPr>
            <p:ph type="title" idx="1"/>
          </p:nvPr>
        </p:nvSpPr>
        <p:spPr/>
        <p:txBody>
          <a:bodyPr/>
          <a:lstStyle/>
          <a:p>
            <a:r>
              <a:rPr lang="zh-CN" altLang="en-US"/>
              <a:t>周期性</a:t>
            </a:r>
            <a:endParaRPr lang="zh-CN" altLang="en-US"/>
          </a:p>
        </p:txBody>
      </p:sp>
      <p:sp>
        <p:nvSpPr>
          <p:cNvPr id="1049610" name="矩形 5"/>
          <p:cNvSpPr/>
          <p:nvPr>
            <p:custDataLst>
              <p:tags r:id="rId2"/>
            </p:custDataLst>
          </p:nvPr>
        </p:nvSpPr>
        <p:spPr>
          <a:xfrm>
            <a:off x="608400"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612" name="矩形 10"/>
          <p:cNvSpPr/>
          <p:nvPr>
            <p:custDataLst>
              <p:tags r:id="rId3"/>
            </p:custDataLst>
          </p:nvPr>
        </p:nvSpPr>
        <p:spPr>
          <a:xfrm>
            <a:off x="963006"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614" name="TextBox 2"/>
          <p:cNvSpPr txBox="1"/>
          <p:nvPr>
            <p:custDataLst>
              <p:tags r:id="rId4"/>
            </p:custDataLst>
          </p:nvPr>
        </p:nvSpPr>
        <p:spPr>
          <a:xfrm>
            <a:off x="763381"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正弦函数：周期为2π</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616" name="矩形 6"/>
          <p:cNvSpPr/>
          <p:nvPr>
            <p:custDataLst>
              <p:tags r:id="rId5"/>
            </p:custDataLst>
          </p:nvPr>
        </p:nvSpPr>
        <p:spPr>
          <a:xfrm>
            <a:off x="34069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618" name="矩形 11"/>
          <p:cNvSpPr/>
          <p:nvPr>
            <p:custDataLst>
              <p:tags r:id="rId6"/>
            </p:custDataLst>
          </p:nvPr>
        </p:nvSpPr>
        <p:spPr>
          <a:xfrm>
            <a:off x="37807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620" name="TextBox 2"/>
          <p:cNvSpPr txBox="1"/>
          <p:nvPr>
            <p:custDataLst>
              <p:tags r:id="rId7"/>
            </p:custDataLst>
          </p:nvPr>
        </p:nvSpPr>
        <p:spPr>
          <a:xfrm>
            <a:off x="3561327"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余弦函数：周期为2π</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622" name="矩形 33"/>
          <p:cNvSpPr/>
          <p:nvPr>
            <p:custDataLst>
              <p:tags r:id="rId8"/>
            </p:custDataLst>
          </p:nvPr>
        </p:nvSpPr>
        <p:spPr>
          <a:xfrm>
            <a:off x="620110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624" name="矩形 37"/>
          <p:cNvSpPr/>
          <p:nvPr>
            <p:custDataLst>
              <p:tags r:id="rId9"/>
            </p:custDataLst>
          </p:nvPr>
        </p:nvSpPr>
        <p:spPr>
          <a:xfrm>
            <a:off x="6555710"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626" name="TextBox 2"/>
          <p:cNvSpPr txBox="1"/>
          <p:nvPr>
            <p:custDataLst>
              <p:tags r:id="rId10"/>
            </p:custDataLst>
          </p:nvPr>
        </p:nvSpPr>
        <p:spPr>
          <a:xfrm>
            <a:off x="6356085"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正切函数：周期为π</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628" name="矩形 34"/>
          <p:cNvSpPr/>
          <p:nvPr>
            <p:custDataLst>
              <p:tags r:id="rId11"/>
            </p:custDataLst>
          </p:nvPr>
        </p:nvSpPr>
        <p:spPr>
          <a:xfrm>
            <a:off x="89894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630" name="矩形 38"/>
          <p:cNvSpPr/>
          <p:nvPr>
            <p:custDataLst>
              <p:tags r:id="rId12"/>
            </p:custDataLst>
          </p:nvPr>
        </p:nvSpPr>
        <p:spPr>
          <a:xfrm>
            <a:off x="93632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632" name="TextBox 2"/>
          <p:cNvSpPr txBox="1"/>
          <p:nvPr>
            <p:custDataLst>
              <p:tags r:id="rId13"/>
            </p:custDataLst>
          </p:nvPr>
        </p:nvSpPr>
        <p:spPr>
          <a:xfrm>
            <a:off x="9144465"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余切函数：周期为π</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https://d.book118.com/876114135224010043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内容。"/>
  <p:tag name="KSO_WM_UNIT_SUBTYPE" val="a"/>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第 一 章"/>
  <p:tag name="KSO_WM_UNIT_TYPE" val="e"/>
  <p:tag name="KSO_WM_UNIT_VALUE" val="6"/>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8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5.xml><?xml version="1.0" encoding="utf-8"?>
<p:tagLst xmlns:p="http://schemas.openxmlformats.org/presentationml/2006/main">
  <p:tag name="KSO_WM_BEAUTIFY_FLAG" val="#wm#"/>
  <p:tag name="KSO_WM_SLIDE_CONTENT_AREA" val="{&quot;left&quot;:&quot;74.4&quot;,&quot;top&quot;:&quot;58.35&quot;,&quot;width&quot;:&quot;660.35&quot;,&quot;height&quot;:&quot;315&quot;}"/>
  <p:tag name="KSO_WM_SLIDE_ID" val="custom20230914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9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30000001192092896,&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i*1_1"/>
  <p:tag name="KSO_WM_UNIT_INDEX" val="1_1"/>
  <p:tag name="KSO_WM_UNIT_LAYERLEVEL" val="1_1"/>
  <p:tag name="KSO_WM_UNIT_TYPE" val="l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10000000149011612,&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i*1_2"/>
  <p:tag name="KSO_WM_UNIT_INDEX" val="1_2"/>
  <p:tag name="KSO_WM_UNIT_LAYERLEVEL" val="1_1"/>
  <p:tag name="KSO_WM_UNIT_TYPE" val="l_i"/>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1_1"/>
  <p:tag name="KSO_WM_UNIT_INDEX" val="1_1_1"/>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1_3"/>
  <p:tag name="KSO_WM_UNIT_INDEX" val="1_1_3"/>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1_2"/>
  <p:tag name="KSO_WM_UNIT_INDEX" val="1_1_2"/>
  <p:tag name="KSO_WM_UNIT_LAYERLEVEL" val="1_1_1"/>
  <p:tag name="KSO_WM_UNIT_PRESET_TEXT" val="01"/>
  <p:tag name="KSO_WM_UNIT_SUBTYPE" val="d"/>
  <p:tag name="KSO_WM_UNIT_TYPE" val="l_h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2_1"/>
  <p:tag name="KSO_WM_UNIT_INDEX" val="1_2_1"/>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2_3"/>
  <p:tag name="KSO_WM_UNIT_INDEX" val="1_2_3"/>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2_2"/>
  <p:tag name="KSO_WM_UNIT_INDEX" val="1_2_2"/>
  <p:tag name="KSO_WM_UNIT_LAYERLEVEL" val="1_1_1"/>
  <p:tag name="KSO_WM_UNIT_PRESET_TEXT" val="02"/>
  <p:tag name="KSO_WM_UNIT_SUBTYPE" val="d"/>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5_1"/>
  <p:tag name="KSO_WM_UNIT_INDEX" val="1_5_1"/>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5_3"/>
  <p:tag name="KSO_WM_UNIT_INDEX" val="1_5_3"/>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5_2"/>
  <p:tag name="KSO_WM_UNIT_INDEX" val="1_5_2"/>
  <p:tag name="KSO_WM_UNIT_LAYERLEVEL" val="1_1_1"/>
  <p:tag name="KSO_WM_UNIT_PRESET_TEXT" val="05"/>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3_1"/>
  <p:tag name="KSO_WM_UNIT_INDEX" val="1_3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3_3"/>
  <p:tag name="KSO_WM_UNIT_INDEX" val="1_3_3"/>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3_2"/>
  <p:tag name="KSO_WM_UNIT_INDEX" val="1_3_2"/>
  <p:tag name="KSO_WM_UNIT_LAYERLEVEL" val="1_1_1"/>
  <p:tag name="KSO_WM_UNIT_PRESET_TEXT" val="03"/>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4_1"/>
  <p:tag name="KSO_WM_UNIT_INDEX" val="1_4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4_3"/>
  <p:tag name="KSO_WM_UNIT_INDEX" val="1_4_3"/>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4_2"/>
  <p:tag name="KSO_WM_UNIT_INDEX" val="1_4_2"/>
  <p:tag name="KSO_WM_UNIT_LAYERLEVEL" val="1_1_1"/>
  <p:tag name="KSO_WM_UNIT_PRESET_TEXT" val="04"/>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0.xml><?xml version="1.0" encoding="utf-8"?>
<p:tagLst xmlns:p="http://schemas.openxmlformats.org/presentationml/2006/main">
  <p:tag name="KSO_WM_BEAUTIFY_FLAG" val="#wm#"/>
  <p:tag name="KSO_WM_DIAGRAM_GROUP_CODE" val="l1-1"/>
  <p:tag name="KSO_WM_SLIDE_DIAGTYPE" val="l"/>
  <p:tag name="KSO_WM_SLIDE_ID" val="custom20230914_5"/>
  <p:tag name="KSO_WM_SLIDE_INDEX" val="5"/>
  <p:tag name="KSO_WM_SLIDE_ITEM_CNT" val="5"/>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1.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一 章"/>
  <p:tag name="KSO_WM_UNIT_TYPE" val="e"/>
  <p:tag name="KSO_WM_UNIT_VALUE" val="6"/>
</p:tagLst>
</file>

<file path=ppt/tags/tag12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23.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0.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5*l_h_i*1_6_1"/>
  <p:tag name="KSO_WM_UNIT_INDEX" val="1_6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5*l_h_i*1_6_2"/>
  <p:tag name="KSO_WM_UNIT_INDEX" val="1_6_2"/>
  <p:tag name="KSO_WM_UNIT_LAYERLEVEL" val="1_1_1"/>
  <p:tag name="KSO_WM_UNIT_LINE_FORE_SCHEMECOLOR_INDEX" val="5"/>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5*l_h_f*1_6_1"/>
  <p:tag name="KSO_WM_UNIT_INDEX" val="1_6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5*l_i*1_1"/>
  <p:tag name="KSO_WM_UNIT_INDEX" val="1_1"/>
  <p:tag name="KSO_WM_UNIT_LAYERLEVEL" val="1_1"/>
  <p:tag name="KSO_WM_UNIT_LINE_FORE_SCHEMECOLOR_INDEX" val="5"/>
  <p:tag name="KSO_WM_UNIT_TYPE" val="l_i"/>
</p:tagLst>
</file>

<file path=ppt/tags/tag144.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5*l_h_i*1_5_1"/>
  <p:tag name="KSO_WM_UNIT_INDEX" val="1_5_1"/>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5*l_h_i*1_5_2"/>
  <p:tag name="KSO_WM_UNIT_INDEX" val="1_5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5*l_h_f*1_5_1"/>
  <p:tag name="KSO_WM_UNIT_INDEX" val="1_5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5*l_i*1_2"/>
  <p:tag name="KSO_WM_UNIT_INDEX" val="1_2"/>
  <p:tag name="KSO_WM_UNIT_LAYERLEVEL" val="1_1"/>
  <p:tag name="KSO_WM_UNIT_LINE_FORE_SCHEMECOLOR_INDEX" val="5"/>
  <p:tag name="KSO_WM_UNIT_TYPE" val="l_i"/>
</p:tagLst>
</file>

<file path=ppt/tags/tag148.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5*l_h_i*1_4_1"/>
  <p:tag name="KSO_WM_UNIT_INDEX" val="1_4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5*l_h_i*1_4_2"/>
  <p:tag name="KSO_WM_UNIT_INDEX" val="1_4_2"/>
  <p:tag name="KSO_WM_UNIT_LAYERLEVEL" val="1_1_1"/>
  <p:tag name="KSO_WM_UNIT_LINE_FORE_SCHEMECOLOR_INDEX" val="5"/>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5*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51.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5*l_h_i*1_3_1"/>
  <p:tag name="KSO_WM_UNIT_INDEX" val="1_3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5*l_h_i*1_3_2"/>
  <p:tag name="KSO_WM_UNIT_INDEX" val="1_3_2"/>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5*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54.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5*l_h_i*1_2_1"/>
  <p:tag name="KSO_WM_UNIT_INDEX" val="1_2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5*l_h_i*1_2_2"/>
  <p:tag name="KSO_WM_UNIT_INDEX" val="1_2_2"/>
  <p:tag name="KSO_WM_UNIT_LAYERLEVEL" val="1_1_1"/>
  <p:tag name="KSO_WM_UNIT_LINE_FORE_SCHEMECOLOR_INDEX" val="5"/>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5*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57.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5*l_h_i*1_1_1"/>
  <p:tag name="KSO_WM_UNIT_INDEX" val="1_1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5*l_h_i*1_1_2"/>
  <p:tag name="KSO_WM_UNIT_INDEX" val="1_1_2"/>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5*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6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4*l_h_i*1_1_1"/>
  <p:tag name="KSO_WM_UNIT_INDEX" val="1_1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4*l_h_i*1_1_2"/>
  <p:tag name="KSO_WM_UNIT_INDEX" val="1_1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4*l_h_i*1_2_1"/>
  <p:tag name="KSO_WM_UNIT_INDEX" val="1_2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4*l_h_i*1_2_2"/>
  <p:tag name="KSO_WM_UNIT_INDEX" val="1_2_2"/>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4*l_h_i*1_3_1"/>
  <p:tag name="KSO_WM_UNIT_INDEX" val="1_3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4*l_h_i*1_3_2"/>
  <p:tag name="KSO_WM_UNIT_INDEX" val="1_3_2"/>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4*l_h_i*1_4_1"/>
  <p:tag name="KSO_WM_UNIT_INDEX" val="1_4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4*l_h_i*1_4_2"/>
  <p:tag name="KSO_WM_UNIT_INDEX" val="1_4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9,&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4*l_h_i*1_5_1"/>
  <p:tag name="KSO_WM_UNIT_INDEX" val="1_5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4*l_h_i*1_5_2"/>
  <p:tag name="KSO_WM_UNIT_INDEX" val="1_5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5.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二 章"/>
  <p:tag name="KSO_WM_UNIT_TYPE" val="e"/>
  <p:tag name="KSO_WM_UNIT_VALUE" val="6"/>
</p:tagLst>
</file>

<file path=ppt/tags/tag176.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77.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8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8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8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07.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0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0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10.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5_1"/>
  <p:tag name="KSO_WM_UNIT_INDEX" val="1_5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6_1"/>
  <p:tag name="KSO_WM_UNIT_INDEX" val="1_6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1.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三 章"/>
  <p:tag name="KSO_WM_UNIT_TYPE" val="e"/>
  <p:tag name="KSO_WM_UNIT_VALUE" val="6"/>
</p:tagLst>
</file>

<file path=ppt/tags/tag22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23.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3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91">
      <a:dk1>
        <a:sysClr val="windowText" lastClr="000000"/>
      </a:dk1>
      <a:lt1>
        <a:sysClr val="window" lastClr="FFFFFF"/>
      </a:lt1>
      <a:dk2>
        <a:srgbClr val="571D11"/>
      </a:dk2>
      <a:lt2>
        <a:srgbClr val="FCF2F0"/>
      </a:lt2>
      <a:accent1>
        <a:srgbClr val="E8898D"/>
      </a:accent1>
      <a:accent2>
        <a:srgbClr val="96C9F4"/>
      </a:accent2>
      <a:accent3>
        <a:srgbClr val="C9DF81"/>
      </a:accent3>
      <a:accent4>
        <a:srgbClr val="F5B765"/>
      </a:accent4>
      <a:accent5>
        <a:srgbClr val="A095CF"/>
      </a:accent5>
      <a:accent6>
        <a:srgbClr val="CCAA72"/>
      </a:accent6>
      <a:hlink>
        <a:srgbClr val="48A1FA"/>
      </a:hlink>
      <a:folHlink>
        <a:srgbClr val="951C13"/>
      </a:folHlink>
    </a:clrScheme>
    <a:fontScheme name="自定义 9">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2</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微软雅黑</vt:lpstr>
      <vt:lpstr>Wingdings</vt:lpstr>
      <vt:lpstr>Calibri Light</vt:lpstr>
      <vt:lpstr>Office Theme</vt:lpstr>
      <vt:lpstr>任意角的三角函数</vt:lpstr>
      <vt:lpstr>目录</vt:lpstr>
      <vt:lpstr>任意角的概念</vt:lpstr>
      <vt:lpstr>角的基本概念</vt:lpstr>
      <vt:lpstr>任意角的定义</vt:lpstr>
      <vt:lpstr>象限角的概念</vt:lpstr>
      <vt:lpstr>三角函数的定义</vt:lpstr>
      <vt:lpstr>正弦函数的定义</vt:lpstr>
      <vt:lpstr>余弦函数的定义</vt:lpstr>
      <vt:lpstr>正切函数的定义</vt:lpstr>
      <vt:lpstr>三角函数值的计算方法</vt:lpstr>
      <vt:lpstr>三角函数的性质</vt:lpstr>
      <vt:lpstr>周期性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2024-09-11T22:58:47.786</cp:lastPrinted>
  <dcterms:created xsi:type="dcterms:W3CDTF">2024-09-11T14:58:47Z</dcterms:created>
  <dcterms:modified xsi:type="dcterms:W3CDTF">2024-09-11T14:58:49Z</dcterms:modified>
</cp:coreProperties>
</file>