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54756D-8126-47AB-909B-AE78F1B880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CBA5FF-8476-4012-A3A8-CEDA38D88F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2A3708-BA75-4DCA-8262-AB5461DF9A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E2555F-246C-4F4A-A604-78916B3FD3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BB84A64-6970-4306-A6DC-F1797A7BF1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EFD2CAE-9225-4F3A-868B-13E746B90F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EE8B427-7E01-444E-82DC-71E6A2FB21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0B8E55-CDCB-4E98-BF37-B910DCD369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4C9DFC-C9F7-43D0-9B67-EB7E2540C7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8C6F39-DE91-40AE-8112-7B18E72C3F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7B1193-5629-418D-8FD4-7841B173B8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6115203020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市场环境因素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市场概述与背景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政治法律环境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经济环境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社会文化环境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科技创新环境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自然环境与可持续发展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市场概述与背景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8125" r="81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市场潜力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随着消费者对高品质产品和服务的需求不断增加，该市场仍具有巨大的发展潜力。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总体市场规模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根据相关数据，该市场的总体规模已经达到了相当高的水平，并且呈现出稳健的增长态势。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增长速度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近年来，该市场的增长速度一直保持在较高的水平，预计未来几年仍将保持稳定的增长。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市场规模及增长趋势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0010" r="1001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该市场的消费者群体具有多样化的特征，包括不同年龄、性别、职业和收入水平的人群。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消费者群体特征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消费者对于产品的品质、功能、价格等方面有着不同的需求和偏好，需要企业根据市场需求进行产品设计和定价策略制定。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消费需求偏好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消费者在购买决策过程中，会受到多种因素的影响，如品牌知名度、口碑评价、促销活动等。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消费决策因素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该市场存在多个主要竞争者，它们之间在市场份额、产品特点、营销策略等方面存在着激烈的竞争关系。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主要竞争者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市场份额在不同竞争者之间的分布呈现出相对均衡的态势，但领先企业的市场份额仍然较为突出。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市场份额分布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为了获得更大的市场份额和竞争优势，企业需要制定有效的竞争策略，包括产品创新、价格竞争、营销渠道拓展等。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竞争策略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行业竞争格局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政治法律环境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政治稳定性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政治稳定性是影响市场的重要因素之一，政治稳定可以为企业提供一个良好的经营环境，有利于企业长期发展。相反，政治不稳定可能导致社会动荡、政策朝令夕改，给企业带来经营风险和不确定性。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政策连续性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连续性指政府政策的稳定性和可预测性。在政策连续性强的情况下，企业可以基于现有政策制定长期战略和计划。而在政策连续性差的情况下，企业需要不断调整战略和计划以适应政策变化，增加了企业经营的复杂性和风险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政治稳定性及政策连续性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法律法规对市场影响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法律法规的完善程度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完善的法律法规可以为市场提供公平、公正的竞争环境，保护企业和消费者的合法权益。同时，法律法规也是企业合规经营的基础，对企业经营行为产生约束和规范作用。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法律法规的执行力度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法律法规的执行力度直接影响市场的秩序和公平竞争。如果法律法规得不到有效执行，将导致市场混乱、不正当竞争等问题，损害企业和消费者的利益。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国际政治局势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国际政治局势的稳定与否直接影响国际贸易和投资活动。例如，战争、政治冲突等事件可能导致贸易中断、投资风险增加等问题，对企业经营产生不利影响。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国际经济关系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国际经济关系包括贸易关系、投资关系、金融关系等，这些关系直接影响企业在国际市场的竞争地位和盈利能力。例如，贸易保护主义政策可能导致企业出口受阻、市场份额下降等问题。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9719" r="1971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国际政治经济关系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经济环境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GDP增长率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反映一个国家或地区经济总体增长情况的重要指标。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失业率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体现劳动力市场状况，影响消费者信心和消费能力。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工业增加值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衡量工业生产活动成果的重要指标，反映经济增长的质量和效益。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宏观经济运行状况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消费者信心指数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综合反映消费者对当前经济形势评价和对经济前景、收入水平、收入预期以及消费心理状态的主观感受。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社会消费品零售总额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反映一定时期内人民物质文化生活水平的提高情况，反映社会商品购买力的实现程度，以及零售市场的规模状况。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人均可支配收入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反映居民家庭全部现金收入能用于安排家庭日常生活的那部分收入。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居民收入水平与消费能力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https://d.book118.com/876115203020010050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2024-09-15T05:41:27.559</cp:lastPrinted>
  <dcterms:created xsi:type="dcterms:W3CDTF">2024-09-14T21:41:27Z</dcterms:created>
  <dcterms:modified xsi:type="dcterms:W3CDTF">2024-09-14T21:41:29Z</dcterms:modified>
</cp:coreProperties>
</file>