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93196-C985-46D9-AA85-B0001A9F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AA877-802E-4D14-847D-7DCDDDEB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1C7D6-B3D1-4B44-A7EA-38D036F9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E87E6-92F1-48F6-9C31-91B59453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6B23E-AE26-44FD-9C41-D120D145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AD754-B9B3-47B8-9833-88767533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05F64-93AD-46E0-B5C3-71DA59382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7FEFC-A8FF-4573-A5C9-9FC06269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50861-437C-4D39-8F01-52FD6B6C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8A45-3136-44E1-8500-4C4F5CF8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736F6-6A58-43E8-AAC9-D1CFBC4E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1521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防范石油和化学品泄露的应急措施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泄露事故危害与防范重要性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石油和化学品储存与运输安全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泄露应急处理流程与方案制定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泄露事故中个人防护与救援装备使用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企业内部管理与政策支持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泄露事故危害与防范重要性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28" r="27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石油和化学品泄露会对土壤、水源和空气造成严重污染，破坏生态平衡，影响生物多样性。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泄露事故可能导致人员伤亡，长期接触受污染的环境或食用受污染的食物和水源，会对人体健康产生严重影响。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对人类的影响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泄露事故对环境和人类影响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防止石油和化学品泄露，有助于保护生态环境，维护生态平衡，保障人类和其他生物的生存空间。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加强泄露事故的防范和应急处理，可以最大限度地减少人员伤亡和财产损失。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防范泄露事故是实现可持续发展的重要保障，有助于推动经济、社会和环境的协调发展。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806" r="2380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防范泄露事故意义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如某石化公司油罐泄漏事故，导致大量石油泄漏，对周边环境和居民生活造成严重影响。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如美国墨西哥湾漏油事件，是一起严重的石油泄漏事故，对海洋生态系统和沿岸经济造成了巨大损失。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000" b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这些事故提醒我们，必须高度重视石油和化学品泄露的防范工作，加强安全管理，完善应急机制，提高应对能力。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国内外泄露事故案例分析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石油和化学品储存与运输安全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储罐之间保持足够的安全间距，合理布局，防止火灾等事故蔓延。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采用符合行业标准的设计，选用耐腐蚀、高强度的材料制造储罐，确保储罐结构完整。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设置防火墙、防火堤等防火设施，配备灭火器材，确保火灾发生时能够及时扑救。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采用先进的密封技术和泄漏检测装置，及时发现并处理泄漏事故，防止石油和化学品外泄。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储罐设计与选材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防火与防爆措施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安全间距与布局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泄漏预防与处理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储存设施安全要求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运输工具选择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装卸作业规范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运输过程监控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运输过程安全措施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选用符合安全标准的运输工具，如专用槽车、集装箱等，确保运输过程中不发生泄漏。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利用GPS、GIS等技术手段对运输过程进行实时监控，确保运输安全。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严格遵守装卸作业操作规程，避免野蛮装卸，防止因操作不当引发泄漏事故。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制定完善的应急预案，配备应急处理设备和人员，确保在发生泄漏事故时能够迅速响应并妥善处理。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在储罐、管道等关键部位安装泄漏检测装置，实时监测石油和化学品的泄漏情况。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泄漏检测装置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建立完善的报警系统，一旦检测到泄漏等异常情况，立即触发报警并通知相关人员。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报警系统建设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通过数据采集系统对石油和化学品储存、运输过程中的各项参数进行实时监测和分析，及时发现潜在的安全隐患。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在关键区域设置视频监控系统，对石油和化学品储存、运输过程进行可视化监控，提高安全管理水平。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监控与报警系统建设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泄露应急处理流程与方案制定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发现泄露后初步处置措施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立即停止相关作业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关闭阀门、停止输送等，切断泄露源。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启动应急设备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如启动应急泵、开启围堰等，防止泄露物扩散。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报告上级并通知专业人员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向上级领导报告情况，并通知专业人员赶赴现场进行处置。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091" b="150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根据泄露情况，启动相应的应急预案，组织人员进行处置。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通知环保、安监、消防等相关部门，协调资源共同应对。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建立应急通讯网络，确保现场与相关部门之间的信息畅通。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通知相关部门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启动应急预案及通知相关部门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https://d.book118.com/876115213043010045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2024-09-13T23:17:01.874</cp:lastPrinted>
  <dcterms:created xsi:type="dcterms:W3CDTF">2024-09-13T15:17:01Z</dcterms:created>
  <dcterms:modified xsi:type="dcterms:W3CDTF">2024-09-13T15:17:04Z</dcterms:modified>
</cp:coreProperties>
</file>