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C4AA9-0E74-4BBB-8E10-440C0E6A8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2550E-068B-43AC-B94C-5BFCE5E75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315EE-13AB-4F52-A355-3A6D85D1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8596D-E7EF-4B15-9DAA-B1706E6A2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E804F-C9D9-434B-B3CD-166AA8C0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7F62A6-20D4-4053-8673-B4141A40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51FF47-9B72-4367-8140-8E24EC37F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DF40F-17B0-4A84-A15A-58919E42B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E42AA-A5D8-4954-A8DA-8D85B2F76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74513-12A3-48E3-A6D7-6465E5CE5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D63C8-8CB4-411F-B26C-5B551EF7C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15214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小肠穿孔的护理查房PPT课件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小肠穿孔概述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小肠穿孔的护理评估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小肠穿孔的护理操作流程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小肠穿孔的并发症预防与处理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小肠穿孔的康复与健康指导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小肠穿孔概述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50" r="14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小肠穿孔是指小肠壁全层破裂，导致肠内容物进入腹腔，引起严重的腹膜炎和中毒症状。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小肠穿孔是一种急腹症，病情发展迅速，若不及时诊断和治疗，可导致严重的并发症甚至死亡。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小肠穿孔的常见原因包括腹部外伤、肠道炎症、肿瘤、缺血坏死等。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小肠穿孔后，肠内容物进入腹腔，引起化学性腹膜炎，随后细菌繁殖导致继发性感染，形成化脓性腹膜炎。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腹痛、腹胀、恶心呕吐、发热、心率加快等。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腹部X线检查、腹部CT检查、腹腔穿刺等有助于确诊小肠穿孔。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888" b="18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小肠穿孔的护理评估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9371" b="93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详细了解患者既往病史、家族史、用药情况等，以便评估患者病情及病因。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观察患者生命体征、腹部体征，检查有无感染、腹膜刺激征等症状。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进行血常规、血生化、血气分析等检查，了解患者全身状况及是否存在电解质紊乱。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通过腹部X线、CT等影像学检查，明确小肠穿孔的位置及程度。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159" r="81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评估患者小肠穿孔的严重程度，判断是否需要紧急手术治疗。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不同年龄段和性别的小肠穿孔患者可能有不同的病因和表现。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了解患者是否存在糖尿病、肝硬化等基础疾病，以评估治疗难度和预后。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关注患者的心理状态，提供必要的心理支持和疏导。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年龄与性别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给予患者疼痛评估，遵医嘱给予镇痛药物，并采取舒适体位。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监测患者体温、白细胞计数等指标，遵医嘱使用抗生素，预防感染。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根据患者情况调整饮食，给予营养支持，保持水电解质平衡。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关注患者心理状态，提供心理支持和疏导，减轻焦虑和恐惧。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小肠穿孔的护理操作流程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https://d.book118.com/876115214025010032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2024-08-31T01:29:06.430</cp:lastPrinted>
  <dcterms:created xsi:type="dcterms:W3CDTF">2024-08-30T17:29:06Z</dcterms:created>
  <dcterms:modified xsi:type="dcterms:W3CDTF">2024-08-30T17:29:08Z</dcterms:modified>
</cp:coreProperties>
</file>