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24E63-9284-418E-A6B0-07C856860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1C324-AFC5-484C-BC0E-01361D7BD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CFC8D-B389-436D-A02D-449E3B2BE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E4AC1-A47C-4408-B294-6FADBBFA9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1762D-3CE7-4FA1-A302-F7514F749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FF2F77-B309-435D-9AB0-41B281DBA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ACCE9-9ADD-464D-B772-0718AC2A8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EB917-7FBD-4269-B13E-37751D343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A6651-1A42-449B-8F98-F852D8B51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2A2FA-936E-4E88-B6E5-338465EE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1F6B7-18BA-43A9-86CE-2C5EDEDEB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20013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修复矫正护理常规\n## 1.口腔修复矫正护理的基本概念与重要性\n### 1.1口腔修复矫正护理的定义与目的\n### 1.2口腔修复矫正护理的重要性及影响\n### 1.3口腔修复矫正护理与口腔健康的关联\n## 2.口腔修复矫正护理的常用器械与材料\n### 2.1口腔修复矫正护理的常用器械\n### 2.2口腔修复矫正护理的材料选择与应用\n### 2.3口腔修复矫正护理器械与材料的清洁与消毒\n## 3.口腔修复矫正护理的操作流程与技巧\n### 3.1口腔修复矫正护理的操作流程\n### 3.2口腔修复矫正护理的技巧与注意事项\n### 3.3口腔修复矫正护理的操作风险与防范\n## 4.口腔修复矫正护理的患者的护理与教育\n### 4.1口腔修复矫正护理患者的评估与分类\n### 4.2口腔修复矫正护理患者的健康教育\n### 4.3口腔修复矫正护理患者的随访与指导\n## 5.口腔修复矫正护理的质量监控与持续改进\n### 5.1口腔修复矫正护理的质量标准与评价体系\n### 5.2口腔修复矫正护理的质量监控与改进方法\n### 5.3口腔修复矫正护理的持续教育与培训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口腔修复矫正护理常规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口腔修复矫正护理的基本概念与重要性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口腔修复矫正护理的定义与目的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口腔修复矫正护理是指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对口腔内牙齿、牙龈、黏膜等组织进行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矫正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以恢复患者的口腔功能和提高生活质量为目的</a:t>
                </a:r>
                <a:endParaRPr/>
              </a:p>
            </p:txBody>
          </p:sp>
          <p:pic>
            <p:nvPicPr>
              <p:cNvPr id="1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口腔修复矫正护理包括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，如牙体缺损、牙列缺失的修复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矫正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，如牙列不齐、咬合异常的矫正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口腔黏膜、牙龈等组织的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，以预防口腔疾病的发生和发展</a:t>
                </a:r>
                <a:endParaRPr/>
              </a:p>
            </p:txBody>
          </p:sp>
          <p:pic>
            <p:nvPicPr>
              <p:cNvPr id="1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口腔修复矫正护理的重要性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恢复患者的口腔功能，提高生活质量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预防口腔疾病的发生和发展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提高患者的自信心和社会交往能力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口腔修复矫正护理的影响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咀嚼功能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等方面产生积极影响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社会交往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产生积极影响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口腔修复矫正护理的重要性及影响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口腔修复矫正护理是口腔健康的重要组成部分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口腔修复矫正护理可以预防口腔疾病的发生和发展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口腔修复矫正护理可以改善患者的口腔功能，提高生活质量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口腔修复矫正护理与口腔健康的关联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口腔修复矫正护理可以降低口腔疾病的发病率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口腔修复矫正护理可以提高口腔健康水平，促进全身健康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口腔修复矫正护理与口腔健康的关联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口腔修复矫正护理的常用器械与材料</a:t>
            </a:r>
            <a:endParaRPr/>
          </a:p>
        </p:txBody>
      </p:sp>
      <p:sp>
        <p:nvSpPr>
          <p:cNvPr id="19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口腔修复矫正护理的常用器械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口腔修复矫正护理的常用器械包括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口腔检查器械，如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口镜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探针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镊子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口腔修复器械，如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牙钻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牙磨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牙钳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口腔矫正器械，如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牙套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牙托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橡皮筋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口腔护理器械，如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牙刷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牙膏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漱口水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pic>
        <p:nvPicPr>
          <p:cNvPr id="19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口腔修复矫正护理的材料选择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考虑材料的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生物相容性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美观性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口腔修复矫正护理的材料应用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牙齿修复材料，如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牙齿矫正材料，如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金属牙套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陶瓷牙套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隐形矫正器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口腔护理材料，如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漱口水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口腔清洁棉签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口腔修复矫正护理的材料选择与应用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口腔修复矫正护理器械与材料的清洁与消毒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医院感染控制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消毒技术规范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紫外线消毒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等方法进行消毒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口腔修复矫正护理器械与材料的清洁与消毒的注意事项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定期对器械和材料进行清洁和消毒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使用无菌器械和材料，避免交叉感染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口腔修复矫正护理器械与材料的清洁与消毒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口腔修复矫正护理的操作流程与技巧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口腔修复矫正护理的操作流程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口腔修复矫正护理的操作流程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评估患者的口腔状况，制定护理计划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进行口腔检查和治疗，如修复、矫正等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提供口腔护理指导，如刷牙、漱口等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进行随访和评估，调整护理计划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https://d.book118.com/876120013223010051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口腔修复矫正护理常规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2024-09-17T21:41:56.910</cp:lastPrinted>
  <dcterms:created xsi:type="dcterms:W3CDTF">2024-09-17T13:41:56Z</dcterms:created>
  <dcterms:modified xsi:type="dcterms:W3CDTF">2024-09-17T13:41:58Z</dcterms:modified>
</cp:coreProperties>
</file>