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BA259-2F0B-46C2-9E17-CC711DD9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52B14-899C-4FA8-91C6-F4C1334D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2C7E1-592B-4E48-8683-4414FCE8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567AA-E721-4BDB-A5D9-E41B61A5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0F287-B7A5-41CB-B35F-2EFE704D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A8B3D-4779-4085-878A-B98BC79F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24F44-8050-4640-949D-C3B593BA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274C0-F4D3-4A5B-BF1C-4CD99336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FD66C-4FB3-4724-8C5E-8F6512A3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1B093-8C14-4075-BFA3-24275BFE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CB4F2-024E-4CEE-9C84-508B3CBA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004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医疗机构院内感染防控培训在线测试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院内感染概述与防控意义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医疗机构环境卫生与消毒操作规范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医务人员手卫生与个人防护用品使用指南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患者安全管理与教育宣传工作部署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监测、报告和处置流程梳理与优化建议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在线测试题目设计与答题技巧分享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院内感染概述与防控意义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92" b="1949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根据感染部位可分为呼吸系统感染、手术部位感染、泌尿系统感染、血液系统感染等；根据病原体种类可分为细菌感染、病毒感染、真菌感染等。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指住院病人在医院内获得的感染，包括在住院期间发生的感染和在医院内获得出院后发生的感染，但不包括入院前已开始或者入院时已处于潜伏期的感染。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有效预防和控制院内感染的发生，保障患者和医务人员的健康安全。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坚持预防为主，加强医院管理，提高医务人员防控意识，严格执行消毒隔离制度，合理使用抗菌药物等。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防控目标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医务人员应当遵守相关法律法规和诊疗规范，严格执行消毒隔离制度，落实手卫生等防控措施，有效预防和控制院内感染的发生。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《医院感染管理办法》等相关法律法规对医疗机构的院内感染防控工作提出了明确要求，包括建立健全医院感染管理体系、制定并实施医院感染防控措施、开展医院感染监测与报告等。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院内感染防控工作是保障患者安全的重要措施之一，能够有效减少医院感染的发生，提高医疗质量和患者满意度。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维护医务人员健康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加强院内感染防控工作也能够保护医务人员的健康安全，减少职业暴露的风险。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院内感染防控工作是控制传染源、切断传播途径的重要手段，对于预防和控制传染病的传播具有重要意义。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有效的院内感染防控工作能够降低医院感染的发生率，从而减少患者的住院时间和医疗费用，降低医疗成本。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医疗机构环境卫生与消毒操作规范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明确环境卫生管理责任部门和人员，建立环境卫生管理制度。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定期对医疗机构环境进行清洁、消毒，并做好记录。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保持室内外环境整洁、干燥，无卫生死角和污物积聚。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加强医疗废物管理，分类收集、及时处理。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环境卫生管理要求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选择合适的消毒方法，如物理消毒或化学消毒，根据病原体种类和消毒对象进行选择。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遵循消毒剂使用说明，确保消毒剂的有效浓度和作用时间。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注意消毒操作的安全性和环保性，避免对人体和环境造成危害。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定期对消毒效果进行监测和评估，及时调整消毒方案。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0" name="Freeform 20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消毒操作方法与注意事项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按照医疗器械的材质、结构和功能进行分类清洗。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严格遵循清洗、消毒、灭菌的操作流程，确保医疗器械的清洁度和安全性。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对特殊感染的医疗器械进行专门处理，防止交叉感染。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建立医疗器械清洗消毒档案，记录清洗消毒过程和效果。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43676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59860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776167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根据医疗机构实际情况，采取合理的空气净化措施，如通风换气、空气消毒等。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定期对空气净化效果进行监测和评估，确保空气质量符合卫生标准。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注意空气净化设备的使用和维护，确保其正常运转和良好效果。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加强医疗机构工作人员的空气净化知识培训，提高空气净化意识。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901952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18259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34444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50750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医务人员手卫生与个人防护用品使用指南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遵循世界卫生组织(WHO)推荐的“五时刻”手卫生原则，即在接触患者前、进行无菌操作前、接触患者后、接触患者周围环境后以及接触血液、体液等污染物后必须洗手或手消毒。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采用六步洗手法，用流动水和洗手液彻底清洗双手，注意清洗指尖、指缝、拇指等易被忽视的部位，洗手时间不少于15秒。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在无法用流动水洗手时，可使用速干手消毒剂进行手消毒。取适量手消毒剂于掌心，按照六步洗手法揉搓双手至干燥。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手卫生基本原则和方法介绍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包括医用口罩、医用防护口罩、护目镜、防护面屏、手套、隔离衣、防护服等。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性质和暴露风险选择适当的防护用品，如进行有创操作或接触血液、体液等污染物时应佩戴医用防护口罩和手套；进行高风险操作如气管插管、吸痰等应穿防护服。佩戴防护用品前应检查有效期及完好性，按照正确方法佩戴并调整至舒适位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个人防护用品种类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正确选择与佩戴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个人防护用品选择及正确佩戴方法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接触隔离概念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对确诊或可疑感染了某种病原体的患者采取隔离措施，以减少病原体传播给他人的机会。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遵循标准预防原则，在接触隔离患者前后必须洗手或手消毒；进入隔离病房应穿隔离衣、戴手套和口罩；接触患者血液、体液等污染物时应戴手套；离开隔离病房前应脱去隔离衣、手套和口罩，并进行手卫生。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隔离衣应每天更换并清洗消毒；手套破损或污染时应及时更换；口罩潮湿或污染时应及时更换；严格遵守消毒隔离制度，防止交叉感染。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接触隔离技术操作流程演示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https://d.book118.com/876120045114010052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2024-09-18T21:08:22.654</cp:lastPrinted>
  <dcterms:created xsi:type="dcterms:W3CDTF">2024-09-18T13:08:22Z</dcterms:created>
  <dcterms:modified xsi:type="dcterms:W3CDTF">2024-09-18T13:08:24Z</dcterms:modified>
</cp:coreProperties>
</file>