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6CE23-B07F-4149-99B2-D9AD4CF78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F1AB82-607C-4FFA-8D65-154D76543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C9F4B-C8DC-4C9C-AFEF-CA7A503F9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F4599F-0CA5-4F8B-B5A4-F91E89A7F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0149C6-9BDA-46BA-BABE-613A7EFF9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79FCA3-8D68-4F71-88CE-368DC4EC1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91BB19-21D5-474E-8A2A-DE546BB72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2A7A23-6B20-41D4-BBB1-781258D80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C3761B-B067-4B00-AA28-04D6C45A7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FE2C2-6069-4AB4-B783-7F00DC19D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187FB-0462-42A7-A6B4-17C805F17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12005411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公司年度市场拓展总结报告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市场拓展策略及实施情况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市场拓展成果分析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合作伙伴关系建设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未来市场拓展规划与建议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回顾过去一年的市场拓展活动，总结经验教训，为未来一年的市场拓展提供参考和借鉴。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分析当前市场趋势和竞争态势，为公司制定更加精准的市场拓展策略提供依据。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展示公司在市场拓展方面所取得的成就和进步，增强公司内部信心和士气。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报告覆盖过去一年的市场拓展活动。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报告涉及公司在国内市场的拓展情况。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报告包括市场拓展策略、营销活动、渠道拓展、团队建设等多个方面的内容。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市场拓展策略及实施情况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市场拓展策略制定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市场调研与分析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通过深入的市场调研，了解行业动态、市场需求、竞争对手情况，为公司制定市场拓展策略提供数据支持。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目标市场选择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结合公司自身优势和资源，选择具有潜力的目标市场，明确市场拓展的重点和方向。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营销策略制定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根据目标市场的特点和需求，制定相应的营销策略，包括产品策略、价格策略、渠道策略和促销策略等。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组建专业的营销团队，进行营销知识和技能的培训，提高团队的整体素质和执行能力。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营销团队建设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通过线上线下的营销活动，如展会、研讨会、广告投放等，提高公司在目标市场的知名度和影响力。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营销活动开展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积极开拓新的销售渠道，如电商平台、代理商、经销商等，扩大产品的销售覆盖面。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销售渠道拓展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营销策略实施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通过统一的品牌形象设计和传播，塑造公司独特且易于识别的品牌形象。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开展多样化的品牌推广活动，如赞助活动、公益活动、文化活动等，提升品牌的美誉度和忠诚度。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定期对市场拓展活动的效果进行评估，收集客户反馈和市场信息，及时调整策略和活动方案，提高市场拓展的效率和质量。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品牌推广及效果评估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市场拓展成果分析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新客户质量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新客户中，有50家为行业知名企业或上市公司，占比达到25%，显示出公司市场拓展策略的有效性。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新客户开发数量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本年度公司成功开发了200家新客户，比去年同期增长了30%。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通过对新客户进行满意度调查，结果显示客户满意度高达90%，表明公司在新客户开发和维护方面取得了显著成效。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新客户开发数量及质量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本年度公司在目标市场的份额提升了10%，超过了行业平均增长率。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市场份额增长率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经过对竞争对手的深入调研，公司发现自身在产品质量、服务水平和品牌影响力等方面均有所超越，从而实现了市场份额的提升。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公司采用了多元化的市场拓展策略，包括加大营销力度、拓宽销售渠道、增强品牌宣传等，有效地提高了市场份额。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市场拓展策略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市场份额提升情况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销售收入总额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本年度公司实现销售收入10亿元人民币，比去年同期增长了20%。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各产品线销售贡献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各产品线均实现了不同程度的增长，其中高端产品销售额增长尤为显著，占比达到40%。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销售渠道分析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通过对销售渠道的梳理和优化，公司实现了线上线下多渠道销售，进一步提升了销售收入。同时，大客户销售占比逐年提升，显示出公司大客户战略的有效性。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销售收入增长情况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行业内的老牌企业，拥有较高的品牌知名度和市场份额，产品线齐全，营销网络遍布全国。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近年来快速崛起的行业新星，以创新的产品设计和营销策略吸引了大量年轻消费者，市场份额逐年提升。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竞争对手B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国际知名品牌，进入中国市场较早，凭借其全球化的资源优势和技术实力，在国内市场占据一席之地。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竞争对手C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主要竞争对手概况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https://d.book118.com/876120054115010044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2024-09-12T20:54:25.397</cp:lastPrinted>
  <dcterms:created xsi:type="dcterms:W3CDTF">2024-09-12T12:54:25Z</dcterms:created>
  <dcterms:modified xsi:type="dcterms:W3CDTF">2024-09-12T12:54:27Z</dcterms:modified>
</cp:coreProperties>
</file>