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295008-B38D-4600-ADE4-AC45C4DC89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DC4997-F997-4532-9A9E-D8338D9D7E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9C6B31-3046-478D-B987-497CD1AA06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E8D171-141C-4777-94C5-18E0D27B9A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C28594D-5073-4944-A889-E298F3ABCA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F42A97C-21BF-4451-AA19-1A26040DD1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688EF05-0DDE-4546-88A3-A05A1B76AE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CE5073-AB50-4213-97D5-F340FF965D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7C2CA4-6315-4B27-B288-E1D05AFA00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D40E25-3C95-408D-8664-BE2A1FFAA1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14FE47-747C-4FD3-AB28-2260E42E69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6121023003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物业项目预算管理与成本管控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endParaRPr lang="en-US" sz="2025">
              <a:solidFill>
                <a:schemeClr val="accent1">
                  <a:alpha val="100000"/>
                </a:schemeClr>
              </a:solidFill>
              <a:latin typeface="Arial"/>
              <a:ea typeface="Arial"/>
              <a:cs typeface="Arial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2024-01-28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预算管理概述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物业项目预算编制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成本管控策略与方法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预算执行与监控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成本分析与优化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预算管理概述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6" r="27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预算是对未来一定时期内企业收入、支出、现金流等方面的预测和规划，是企业实现经营目标的重要工具。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预算能够帮助企业实现资源优化配置，提高经济效益；同时，预算也是企业内部各部门之间沟通协调的基础，有助于实现整体战略目标。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预算定义与重要性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预算重要性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预算定义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预算分析与考核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对预算执行情况进行定期分析，评估预算与实际差异的原因，提出改进措施；同时，对预算执行结果进行考核，为下一年度预算编制提供参考。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制定预算目标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根据企业战略规划和市场环境，制定合理、可行的预算目标。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编制预算计划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依据预算目标，结合历史数据和市场预测，编制详细、全面的预算计划。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预算执行与控制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将预算计划落实到具体部门和项目，实施动态监控和调整，确保预算执行符合预期。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预算管理流程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125" r="8125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通过预算编制和执行，企业可以对各项成本进行预测、分析和控制，从而实现成本优化和降低。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预算是成本管控的基础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企业在实施成本管控过程中，需要不断收集和分析实际成本数据，这些数据可以为预算编制提供更加准确、可靠的依据。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成本管控影响预算编制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通过预算管理，企业可以更加合理地安排资金使用和资源配置，进而降低成本；同时，有效的成本管控也可以为预算编制和执行提供更加准确的数据支持。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预算与成本相互促进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预算与成本关系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物业项目预算编制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包括物业费、停车费、广告费、租赁收入等。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确定收入来源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542" r="17542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根据历史数据、市场情况和合同条款，预测各项收入的金额和时间。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预测收入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明确收款方式、时间和责任人，确保资金及时入账。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制定收款计划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收入预算编制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包括人员工资、维修费用、保洁费用、绿化费用、保险费用等。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确定支出项目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预测支出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制定付款计划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167" r="171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根据历史数据、市场价格和合同条款，预测各项支出的金额和时间。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明确付款方式、时间和责任人，确保资金按计划支出。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支出预算编制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根据收入和支出预测，编制现金流预测表，明确资金流入和流出的时间和金额。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1292" r="2129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3708" b="3708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4083" r="4083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现金流预测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确保资金流入和流出的平衡，避免出现资金短缺或闲置的情况。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资金平衡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如有需要，制定融资计划，明确融资方式、金额和时间，确保项目的顺利进行。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融资计划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资金预算编制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成本管控策略与方法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确定合理的成本水平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根据项目定位、市场需求和竞争状况，设定合理的成本水平，确保项目盈利能力和市场竞争力。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制定成本预算计划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结合项目实际情况，制定详细的成本预算计划，包括人工成本、材料成本、设备成本等，为成本管控提供明确的目标和依据。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设定成本降低目标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针对项目中的关键成本项，设定成本降低目标，通过优化设计方案、降低采购成本、提高施工效率等措施，实现成本的有效控制。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成本管控目标设定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加强成本过程控制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从项目立项、设计、采购、施工等各个环节入手，加强成本过程控制，确保各项成本控制在预算范围内。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推行成本责任制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建立成本责任制，明确各级管理人员在成本管控中的职责和权限，对成本超支情况进行严格考核和奖惩。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实行全员成本管理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建立全员成本管理体系，将成本管控目标分解到各个部门、岗位和个人，形成全员参与成本管理的良好氛围。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成本管控手段选择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https://d.book118.com/876121023003010054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2024-09-20T22:56:56.247</cp:lastPrinted>
  <dcterms:created xsi:type="dcterms:W3CDTF">2024-09-20T14:56:56Z</dcterms:created>
  <dcterms:modified xsi:type="dcterms:W3CDTF">2024-09-20T14:56:58Z</dcterms:modified>
</cp:coreProperties>
</file>