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8BD74-F917-48C5-9E35-66D135E51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155F-048D-47D8-8E00-6B3B8F23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52069-4818-4745-8C15-9D8713EB2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ED651-FE32-4FC9-8DB4-D682B8F4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D4FF9-35C7-44A9-85C4-0F3EAECC2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66351-4BAE-4530-8F65-1756D7CBA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36EE2-CA5B-4CA7-9BA3-8F574756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3C4A6-2971-47B6-B6CE-643AB518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47FFF-575F-4ECB-9216-F9D8E5BA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9C4A9-76DE-4DAE-933F-CA48C6655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E613-8BD9-4CE4-8457-8AB7FDC3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12432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新幼儿教师岗前培训总结报告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受训教师反馈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通过培训，使新幼儿教师掌握幼儿教育的基本理论、教学技能和教育方法，能够独立承担幼儿教育教学工作。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培养新幼儿教师的教育教学能力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培训不仅关注教育教学能力的提升，还注重培养新幼儿教师的职业道德、团队协作精神、沟通能力等综合素质。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提高新幼儿教师的综合素质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通过培训，使新幼儿教师了解幼儿园的规章制度、工作流程和要求，尽快适应幼儿园的工作环境。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帮助新幼儿教师适应工作环境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幼儿教育基本理论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培训内容包括幼儿教育的基本概念、发展阶段、教育原则和方法等，使新幼儿教师对幼儿教育有全面的认识。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培训内容包括教师职业道德规范、职业规划与自我发展等，引导新幼儿教师树立正确的职业观念，明确职业发展方向。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教育教学技能培训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培训内容包括教学设计、课堂管理、评价与反馈等，使新幼儿教师能够制定合理的教学计划，有效地组织课堂教学和管理课堂秩序。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培训内容包括团队协作技巧、沟通技巧等，培养新幼儿教师的团队协作精神和沟通能力，促进教师之间的合作与交流。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通过专家讲座、案例分析等形式，系统地向新幼儿教师传授幼儿教育的基本理论和实践经验。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通过模拟课堂、角色扮演等形式，让新幼儿教师在实际操作中掌握教育教学技能，提高教学水平。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组织新幼儿教师观摩优秀教师的教学活动，并进行研讨和交流，促进教师之间的互动与学习。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观摩研讨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安排资深幼儿教师对新幼儿教师进行辅导和指导，帮助新幼儿教师解决实际工作中遇到的问题和困难。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在职辅导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新幼儿教师通过培训，掌握了幼儿教育的基本理念、儿童发展阶段特征、课程设计等专业知识。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对幼儿安全教育有了更深入的了解，包括预防意外伤害、紧急情况的应对措施等。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学习了如何与家长有效沟通，提供科学育儿指导，促进家园共育。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学会了设计生动有趣的教学活动，吸引幼儿积极参与，提高教学效果。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教学组织能力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沟通与合作能力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增强了与幼儿、家长和其他教师的沟通能力，能够更好地协作完成教育工作。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学会了观察幼儿行为，分析其发展状况，为个性化教育提供依据。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更加理解幼儿的身心发展需求，树立起关爱每一个幼儿的意识。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关爱幼儿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在多元文化背景下，尊重不同背景的幼儿和家庭，促进平等交流。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认识到幼儿教育的重要性和自身承担的责任，更加敬业地投入工作。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态度和价值观的转变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培训中的问题和挑战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https://d.book118.com/876121243225010031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2024-08-30T16:16:18.237</cp:lastPrinted>
  <dcterms:created xsi:type="dcterms:W3CDTF">2024-08-30T08:16:18Z</dcterms:created>
  <dcterms:modified xsi:type="dcterms:W3CDTF">2024-08-30T08:16:20Z</dcterms:modified>
</cp:coreProperties>
</file>