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8" r:id="rId2"/>
    <p:sldMasterId id="2147483698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5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tags" Target="../tags/tag78.xml" /><Relationship Id="rId3" Type="http://schemas.openxmlformats.org/officeDocument/2006/relationships/image" Target="../media/image1.jpeg" /><Relationship Id="rId4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tags" Target="../tags/tag80.xml" /><Relationship Id="rId3" Type="http://schemas.openxmlformats.org/officeDocument/2006/relationships/image" Target="../media/image1.jpeg" /><Relationship Id="rId4" Type="http://schemas.openxmlformats.org/officeDocument/2006/relationships/tags" Target="../tags/tag81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image" Target="../media/image1.jpeg" /><Relationship Id="rId4" Type="http://schemas.openxmlformats.org/officeDocument/2006/relationships/tags" Target="../tags/tag84.xml" /><Relationship Id="rId5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2" Type="http://schemas.openxmlformats.org/officeDocument/2006/relationships/tags" Target="../tags/tag86.xml" /><Relationship Id="rId3" Type="http://schemas.openxmlformats.org/officeDocument/2006/relationships/image" Target="../media/image1.jpeg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image" Target="../media/image1.jpeg" /><Relationship Id="rId4" Type="http://schemas.openxmlformats.org/officeDocument/2006/relationships/tags" Target="../tags/tag90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image" Target="../media/image1.jpeg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image" Target="../media/image1.jpeg" /><Relationship Id="rId4" Type="http://schemas.openxmlformats.org/officeDocument/2006/relationships/tags" Target="../tags/tag96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image" Target="../media/image1.jpeg" /><Relationship Id="rId4" Type="http://schemas.openxmlformats.org/officeDocument/2006/relationships/tags" Target="../tags/tag9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image" Target="../media/image1.jpeg" /><Relationship Id="rId4" Type="http://schemas.openxmlformats.org/officeDocument/2006/relationships/tags" Target="../tags/tag102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2" Type="http://schemas.openxmlformats.org/officeDocument/2006/relationships/tags" Target="../tags/tag104.xml" /><Relationship Id="rId3" Type="http://schemas.openxmlformats.org/officeDocument/2006/relationships/image" Target="../media/image1.jpeg" /><Relationship Id="rId4" Type="http://schemas.openxmlformats.org/officeDocument/2006/relationships/tags" Target="../tags/tag105.xml" /><Relationship Id="rId5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2" Type="http://schemas.openxmlformats.org/officeDocument/2006/relationships/tags" Target="../tags/tag107.xml" /><Relationship Id="rId3" Type="http://schemas.openxmlformats.org/officeDocument/2006/relationships/image" Target="../media/image1.jpeg" /><Relationship Id="rId4" Type="http://schemas.openxmlformats.org/officeDocument/2006/relationships/tags" Target="../tags/tag108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image" Target="../media/image1.jpeg" /><Relationship Id="rId4" Type="http://schemas.openxmlformats.org/officeDocument/2006/relationships/tags" Target="../tags/tag111.xml" /><Relationship Id="rId5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image" Target="../media/image1.jpeg" /><Relationship Id="rId4" Type="http://schemas.openxmlformats.org/officeDocument/2006/relationships/tags" Target="../tags/tag114.xml" /><Relationship Id="rId5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image" Target="../media/image1.jpeg" /><Relationship Id="rId4" Type="http://schemas.openxmlformats.org/officeDocument/2006/relationships/tags" Target="../tags/tag117.xml" /><Relationship Id="rId5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image" Target="../media/image1.jpeg" /><Relationship Id="rId4" Type="http://schemas.openxmlformats.org/officeDocument/2006/relationships/tags" Target="../tags/tag120.xml" /><Relationship Id="rId5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1.xml" /><Relationship Id="rId2" Type="http://schemas.openxmlformats.org/officeDocument/2006/relationships/tags" Target="../tags/tag122.xml" /><Relationship Id="rId3" Type="http://schemas.openxmlformats.org/officeDocument/2006/relationships/image" Target="../media/image1.jpeg" /><Relationship Id="rId4" Type="http://schemas.openxmlformats.org/officeDocument/2006/relationships/tags" Target="../tags/tag123.xml" /><Relationship Id="rId5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4.xml" /><Relationship Id="rId2" Type="http://schemas.openxmlformats.org/officeDocument/2006/relationships/tags" Target="../tags/tag125.xml" /><Relationship Id="rId3" Type="http://schemas.openxmlformats.org/officeDocument/2006/relationships/image" Target="../media/image1.jpeg" /><Relationship Id="rId4" Type="http://schemas.openxmlformats.org/officeDocument/2006/relationships/tags" Target="../tags/tag126.xml" /><Relationship Id="rId5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7.xml" /><Relationship Id="rId2" Type="http://schemas.openxmlformats.org/officeDocument/2006/relationships/tags" Target="../tags/tag128.xml" /><Relationship Id="rId3" Type="http://schemas.openxmlformats.org/officeDocument/2006/relationships/image" Target="../media/image1.jpeg" /><Relationship Id="rId4" Type="http://schemas.openxmlformats.org/officeDocument/2006/relationships/tags" Target="../tags/tag129.xml" /><Relationship Id="rId5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0.xml" /><Relationship Id="rId2" Type="http://schemas.openxmlformats.org/officeDocument/2006/relationships/tags" Target="../tags/tag131.xml" /><Relationship Id="rId3" Type="http://schemas.openxmlformats.org/officeDocument/2006/relationships/image" Target="../media/image1.jpeg" /><Relationship Id="rId4" Type="http://schemas.openxmlformats.org/officeDocument/2006/relationships/tags" Target="../tags/tag132.xml" /><Relationship Id="rId5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2" Type="http://schemas.openxmlformats.org/officeDocument/2006/relationships/tags" Target="../tags/tag134.xml" /><Relationship Id="rId3" Type="http://schemas.openxmlformats.org/officeDocument/2006/relationships/image" Target="../media/image1.jpeg" /><Relationship Id="rId4" Type="http://schemas.openxmlformats.org/officeDocument/2006/relationships/tags" Target="../tags/tag135.xml" /><Relationship Id="rId5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6.xml" /><Relationship Id="rId2" Type="http://schemas.openxmlformats.org/officeDocument/2006/relationships/tags" Target="../tags/tag137.xml" /><Relationship Id="rId3" Type="http://schemas.openxmlformats.org/officeDocument/2006/relationships/image" Target="../media/image1.jpeg" /><Relationship Id="rId4" Type="http://schemas.openxmlformats.org/officeDocument/2006/relationships/tags" Target="../tags/tag138.xml" /><Relationship Id="rId5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image" Target="../media/image1.jpeg" /><Relationship Id="rId4" Type="http://schemas.openxmlformats.org/officeDocument/2006/relationships/tags" Target="../tags/tag141.xml" /><Relationship Id="rId5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image" Target="../media/image1.jpeg" /><Relationship Id="rId4" Type="http://schemas.openxmlformats.org/officeDocument/2006/relationships/tags" Target="../tags/tag144.xml" /><Relationship Id="rId5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2" Type="http://schemas.openxmlformats.org/officeDocument/2006/relationships/tags" Target="../tags/tag146.xml" /><Relationship Id="rId3" Type="http://schemas.openxmlformats.org/officeDocument/2006/relationships/image" Target="../media/image1.jpeg" /><Relationship Id="rId4" Type="http://schemas.openxmlformats.org/officeDocument/2006/relationships/tags" Target="../tags/tag147.xml" /><Relationship Id="rId5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8.xml" /><Relationship Id="rId2" Type="http://schemas.openxmlformats.org/officeDocument/2006/relationships/tags" Target="../tags/tag149.xml" /><Relationship Id="rId3" Type="http://schemas.openxmlformats.org/officeDocument/2006/relationships/image" Target="../media/image1.jpeg" /><Relationship Id="rId4" Type="http://schemas.openxmlformats.org/officeDocument/2006/relationships/tags" Target="../tags/tag150.xml" /><Relationship Id="rId5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image" Target="../media/image1.jpeg" /><Relationship Id="rId4" Type="http://schemas.openxmlformats.org/officeDocument/2006/relationships/tags" Target="../tags/tag153.xml" /><Relationship Id="rId5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4.xml" /><Relationship Id="rId2" Type="http://schemas.openxmlformats.org/officeDocument/2006/relationships/tags" Target="../tags/tag155.xml" /><Relationship Id="rId3" Type="http://schemas.openxmlformats.org/officeDocument/2006/relationships/image" Target="../media/image1.jpeg" /><Relationship Id="rId4" Type="http://schemas.openxmlformats.org/officeDocument/2006/relationships/tags" Target="../tags/tag156.xml" /><Relationship Id="rId5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2" Type="http://schemas.openxmlformats.org/officeDocument/2006/relationships/slideMaster" Target="../slideMasters/slideMaster3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image" Target="../media/image4.jpeg" /><Relationship Id="rId3" Type="http://schemas.openxmlformats.org/officeDocument/2006/relationships/tags" Target="../tags/tag161.xml" /><Relationship Id="rId4" Type="http://schemas.openxmlformats.org/officeDocument/2006/relationships/slideMaster" Target="../slideMasters/slideMaster3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slideMaster" Target="../slideMasters/slideMaster3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3.xml" /><Relationship Id="rId2" Type="http://schemas.openxmlformats.org/officeDocument/2006/relationships/tags" Target="../tags/tag164.xml" /><Relationship Id="rId3" Type="http://schemas.openxmlformats.org/officeDocument/2006/relationships/slideMaster" Target="../slideMasters/slideMaster3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slideMaster" Target="../slideMasters/slideMaster3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2" Type="http://schemas.openxmlformats.org/officeDocument/2006/relationships/tags" Target="../tags/tag168.xml" /><Relationship Id="rId3" Type="http://schemas.openxmlformats.org/officeDocument/2006/relationships/slideMaster" Target="../slideMasters/slideMaster3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2" Type="http://schemas.openxmlformats.org/officeDocument/2006/relationships/tags" Target="../tags/tag170.xml" /><Relationship Id="rId3" Type="http://schemas.openxmlformats.org/officeDocument/2006/relationships/slideMaster" Target="../slideMasters/slideMaster3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1.xml" /><Relationship Id="rId2" Type="http://schemas.openxmlformats.org/officeDocument/2006/relationships/slideMaster" Target="../slideMasters/slideMaster3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FED65E73-7283-4F6D-8DBE-5D82C4A96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413222DC-8DBB-48AE-85E6-585C8C644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94A50459-722A-4D47-987B-61253C8FE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AD531532-7C01-4440-A695-68ABE9BE2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21EDBED4-4D17-416B-9002-FA1DE8CD9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4B7B0502-004A-4F70-A703-92DB101D2A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52C115A7-74B8-4984-84B5-F6732D7AA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5BC9C600-7D9B-4979-82F6-C31946EDF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E62269E1-C305-43AC-883B-9BA746E90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6C98E90C-A53A-4DCF-8C50-A98D1BC332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E19F287E-FC0A-4D49-923B-07DBB544D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7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1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1099333"/>
            <a:ext cx="12192000" cy="5758667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 userDrawn="1">
            <p:custDataLst>
              <p:tags r:id="rId4"/>
            </p:custDataLst>
          </p:nvPr>
        </p:nvSpPr>
        <p:spPr>
          <a:xfrm>
            <a:off x="0" y="1099333"/>
            <a:ext cx="12192000" cy="5758667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2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1459250"/>
            <a:ext cx="12192000" cy="5398750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1629217"/>
            <a:ext cx="12192000" cy="522878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1989173"/>
            <a:ext cx="12192000" cy="4868827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0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2349130"/>
            <a:ext cx="12192000" cy="4508870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5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2539000"/>
            <a:ext cx="12192000" cy="4319000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2709087"/>
            <a:ext cx="12192000" cy="414891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8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2898917"/>
            <a:ext cx="12289493" cy="395908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1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3069043"/>
            <a:ext cx="12192000" cy="3788957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0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3258833"/>
            <a:ext cx="12192000" cy="3599167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6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3618750"/>
            <a:ext cx="12192000" cy="3239250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3788957"/>
            <a:ext cx="12192000" cy="306904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9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3978667"/>
            <a:ext cx="12192000" cy="287933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4148913"/>
            <a:ext cx="12192000" cy="2709087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4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4338583"/>
            <a:ext cx="12192000" cy="2519417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3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4508870"/>
            <a:ext cx="12192000" cy="2349130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6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4698500"/>
            <a:ext cx="12192000" cy="2159500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4868827"/>
            <a:ext cx="12192000" cy="198917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3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5058417"/>
            <a:ext cx="12192000" cy="179958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5228783"/>
            <a:ext cx="12192000" cy="1629217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5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5588740"/>
            <a:ext cx="12192000" cy="1269260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5948697"/>
            <a:ext cx="12192000" cy="90930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7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9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>
            <p:custDataLst>
              <p:tags r:id="rId4"/>
            </p:custDataLst>
          </p:nvPr>
        </p:nvSpPr>
        <p:spPr>
          <a:xfrm>
            <a:off x="0" y="6138167"/>
            <a:ext cx="12192000" cy="71983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clrChange>
              <a:clrFrom>
                <a:srgbClr val="F3EFEC"/>
              </a:clrFrom>
              <a:clrTo>
                <a:srgbClr val="F3EFEC">
                  <a:alpha val="0"/>
                </a:srgbClr>
              </a:clrTo>
            </a:clrChange>
          </a:blip>
          <a:srcRect t="-1"/>
          <a:stretch>
            <a:fillRect/>
          </a:stretch>
        </p:blipFill>
        <p:spPr>
          <a:xfrm rot="10800000">
            <a:off x="3773173" y="685798"/>
            <a:ext cx="8418827" cy="6172201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2195176" cy="6858000"/>
          </a:xfrm>
          <a:prstGeom prst="rect">
            <a:avLst/>
          </a:prstGeom>
          <a:solidFill>
            <a:srgbClr val="B5DDE9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1" y="2709087"/>
            <a:ext cx="12195176" cy="4148913"/>
          </a:xfrm>
          <a:prstGeom prst="rect">
            <a:avLst/>
          </a:prstGeom>
          <a:solidFill>
            <a:srgbClr val="B5DDE9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3176" y="3068960"/>
            <a:ext cx="12195176" cy="3789040"/>
          </a:xfrm>
          <a:prstGeom prst="rect">
            <a:avLst/>
          </a:prstGeom>
          <a:solidFill>
            <a:srgbClr val="B5DDE9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1" y="3429000"/>
            <a:ext cx="12195176" cy="3429000"/>
          </a:xfrm>
          <a:prstGeom prst="rect">
            <a:avLst/>
          </a:prstGeom>
          <a:solidFill>
            <a:srgbClr val="B5DDE9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7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tags" Target="../tags/tag157.xml" /><Relationship Id="rId3" Type="http://schemas.openxmlformats.org/officeDocument/2006/relationships/slideLayout" Target="../slideLayouts/slideLayout14.xml" /><Relationship Id="rId30" Type="http://schemas.openxmlformats.org/officeDocument/2006/relationships/image" Target="file:///D:\qq&#25991;&#20214;\712321467\Image\C2C\Image2\%7b75232B38-A165-1FB7-499C-2E1C792CACB5%7d.png" TargetMode="External" /><Relationship Id="rId31" Type="http://schemas.openxmlformats.org/officeDocument/2006/relationships/image" Target="../media/image2.png" /><Relationship Id="rId32" Type="http://schemas.openxmlformats.org/officeDocument/2006/relationships/tags" Target="../tags/tag158.xml" /><Relationship Id="rId33" Type="http://schemas.openxmlformats.org/officeDocument/2006/relationships/image" Target="../media/image3.jpeg" /><Relationship Id="rId34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2.png" /><Relationship Id="rId14" Type="http://schemas.openxmlformats.org/officeDocument/2006/relationships/tags" Target="../tags/tag178.xml" /><Relationship Id="rId15" Type="http://schemas.openxmlformats.org/officeDocument/2006/relationships/image" Target="../media/image3.jpeg" /><Relationship Id="rId16" Type="http://schemas.openxmlformats.org/officeDocument/2006/relationships/theme" Target="../theme/theme3.xml" /><Relationship Id="rId2" Type="http://schemas.openxmlformats.org/officeDocument/2006/relationships/slideLayout" Target="../slideLayouts/slideLayout41.xml" /><Relationship Id="rId3" Type="http://schemas.openxmlformats.org/officeDocument/2006/relationships/slideLayout" Target="../slideLayouts/slideLayout42.xml" /><Relationship Id="rId4" Type="http://schemas.openxmlformats.org/officeDocument/2006/relationships/slideLayout" Target="../slideLayouts/slideLayout43.xml" /><Relationship Id="rId5" Type="http://schemas.openxmlformats.org/officeDocument/2006/relationships/slideLayout" Target="../slideLayouts/slideLayout44.xml" /><Relationship Id="rId6" Type="http://schemas.openxmlformats.org/officeDocument/2006/relationships/slideLayout" Target="../slideLayouts/slideLayout45.xml" /><Relationship Id="rId7" Type="http://schemas.openxmlformats.org/officeDocument/2006/relationships/slideLayout" Target="../slideLayouts/slideLayout46.xml" /><Relationship Id="rId8" Type="http://schemas.openxmlformats.org/officeDocument/2006/relationships/slideLayout" Target="../slideLayouts/slideLayout47.xml" /><Relationship Id="rId9" Type="http://schemas.openxmlformats.org/officeDocument/2006/relationships/slideLayout" Target="../slideLayouts/slideLayout48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0">
          <a:blip r:embed="rId33">
            <a:alphaModFix amt="65000"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>
          <p:custDataLst>
            <p:tags r:id="rId29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 r:link="rId3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</p:sldLayoutIdLst>
  <p:transition/>
  <p:timing/>
  <p:txStyles>
    <p:titleStyle>
      <a:lvl1pPr algn="ctr" defTabSz="121856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965" indent="-304800" algn="l" defTabSz="1218565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65" indent="-304800" algn="l" defTabSz="1218565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33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3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0">
          <a:blip r:embed="rId15">
            <a:alphaModFix amt="65000"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>
          <p:custDataLst>
            <p:tags r:id="rId10"/>
          </p:custDataLst>
        </p:nvPr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12191999" cy="6856214"/>
          </a:xfrm>
          <a:prstGeom prst="rect">
            <a:avLst/>
          </a:prstGeom>
          <a:solidFill>
            <a:srgbClr val="F4F0ED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4" name="图片 1073743875" descr="学科网 zxxk.com" title="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14" Type="http://schemas.openxmlformats.org/officeDocument/2006/relationships/tags" Target="../tags/tag197.xml" /><Relationship Id="rId15" Type="http://schemas.openxmlformats.org/officeDocument/2006/relationships/tags" Target="../tags/tag198.xml" /><Relationship Id="rId16" Type="http://schemas.openxmlformats.org/officeDocument/2006/relationships/tags" Target="../tags/tag199.xml" /><Relationship Id="rId17" Type="http://schemas.openxmlformats.org/officeDocument/2006/relationships/tags" Target="../tags/tag200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tags" Target="../tags/tag205.xml" /><Relationship Id="rId3" Type="http://schemas.openxmlformats.org/officeDocument/2006/relationships/tags" Target="../tags/tag20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tags" Target="../tags/tag207.xml" /><Relationship Id="rId3" Type="http://schemas.openxmlformats.org/officeDocument/2006/relationships/tags" Target="../tags/tag20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tags" Target="../tags/tag219.xml" /><Relationship Id="rId3" Type="http://schemas.openxmlformats.org/officeDocument/2006/relationships/tags" Target="../tags/tag22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10" Type="http://schemas.openxmlformats.org/officeDocument/2006/relationships/tags" Target="../tags/tag246.xml" /><Relationship Id="rId11" Type="http://schemas.openxmlformats.org/officeDocument/2006/relationships/tags" Target="../tags/tag247.xml" /><Relationship Id="rId12" Type="http://schemas.openxmlformats.org/officeDocument/2006/relationships/image" Target="../media/image5.png" /><Relationship Id="rId13" Type="http://schemas.openxmlformats.org/officeDocument/2006/relationships/tags" Target="../tags/tag248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tags" Target="../tags/tag24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49.xml" /><Relationship Id="rId3" Type="http://schemas.openxmlformats.org/officeDocument/2006/relationships/tags" Target="../tags/tag250.xml" /><Relationship Id="rId4" Type="http://schemas.openxmlformats.org/officeDocument/2006/relationships/hyperlink" Target="https://d.book118.com/876122040214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2" name="圆角淘宝网chenying0907出品 14" title=""/>
          <p:cNvSpPr/>
          <p:nvPr>
            <p:custDataLst>
              <p:tags r:id="rId3"/>
            </p:custDataLst>
          </p:nvPr>
        </p:nvSpPr>
        <p:spPr>
          <a:xfrm>
            <a:off x="-18444" y="2071700"/>
            <a:ext cx="9453789" cy="2252732"/>
          </a:xfrm>
          <a:custGeom>
            <a:gdLst>
              <a:gd name="connsiteX0" fmla="*/ 0 w 11089232"/>
              <a:gd name="connsiteY0" fmla="*/ 448643 h 2691807"/>
              <a:gd name="connsiteX1" fmla="*/ 448643 w 11089232"/>
              <a:gd name="connsiteY1" fmla="*/ 0 h 2691807"/>
              <a:gd name="connsiteX2" fmla="*/ 10640589 w 11089232"/>
              <a:gd name="connsiteY2" fmla="*/ 0 h 2691807"/>
              <a:gd name="connsiteX3" fmla="*/ 11089232 w 11089232"/>
              <a:gd name="connsiteY3" fmla="*/ 448643 h 2691807"/>
              <a:gd name="connsiteX4" fmla="*/ 11089232 w 11089232"/>
              <a:gd name="connsiteY4" fmla="*/ 2243164 h 2691807"/>
              <a:gd name="connsiteX5" fmla="*/ 10640589 w 11089232"/>
              <a:gd name="connsiteY5" fmla="*/ 2691807 h 2691807"/>
              <a:gd name="connsiteX6" fmla="*/ 448643 w 11089232"/>
              <a:gd name="connsiteY6" fmla="*/ 2691807 h 2691807"/>
              <a:gd name="connsiteX7" fmla="*/ 0 w 11089232"/>
              <a:gd name="connsiteY7" fmla="*/ 2243164 h 2691807"/>
              <a:gd name="connsiteX8" fmla="*/ 0 w 11089232"/>
              <a:gd name="connsiteY8" fmla="*/ 448643 h 2691807"/>
              <a:gd name="connsiteX0-1" fmla="*/ 0 w 11089232"/>
              <a:gd name="connsiteY0-2" fmla="*/ 448643 h 2691807"/>
              <a:gd name="connsiteX1-3" fmla="*/ 1663832 w 11089232"/>
              <a:gd name="connsiteY1-4" fmla="*/ 0 h 2691807"/>
              <a:gd name="connsiteX2-5" fmla="*/ 10640589 w 11089232"/>
              <a:gd name="connsiteY2-6" fmla="*/ 0 h 2691807"/>
              <a:gd name="connsiteX3-7" fmla="*/ 11089232 w 11089232"/>
              <a:gd name="connsiteY3-8" fmla="*/ 448643 h 2691807"/>
              <a:gd name="connsiteX4-9" fmla="*/ 11089232 w 11089232"/>
              <a:gd name="connsiteY4-10" fmla="*/ 2243164 h 2691807"/>
              <a:gd name="connsiteX5-11" fmla="*/ 10640589 w 11089232"/>
              <a:gd name="connsiteY5-12" fmla="*/ 2691807 h 2691807"/>
              <a:gd name="connsiteX6-13" fmla="*/ 448643 w 11089232"/>
              <a:gd name="connsiteY6-14" fmla="*/ 2691807 h 2691807"/>
              <a:gd name="connsiteX7-15" fmla="*/ 0 w 11089232"/>
              <a:gd name="connsiteY7-16" fmla="*/ 2243164 h 2691807"/>
              <a:gd name="connsiteX8-17" fmla="*/ 0 w 11089232"/>
              <a:gd name="connsiteY8-18" fmla="*/ 448643 h 2691807"/>
              <a:gd name="connsiteX0-19" fmla="*/ 0 w 11089232"/>
              <a:gd name="connsiteY0-20" fmla="*/ 448643 h 2703839"/>
              <a:gd name="connsiteX1-21" fmla="*/ 1663832 w 11089232"/>
              <a:gd name="connsiteY1-22" fmla="*/ 0 h 2703839"/>
              <a:gd name="connsiteX2-23" fmla="*/ 10640589 w 11089232"/>
              <a:gd name="connsiteY2-24" fmla="*/ 0 h 2703839"/>
              <a:gd name="connsiteX3-25" fmla="*/ 11089232 w 11089232"/>
              <a:gd name="connsiteY3-26" fmla="*/ 448643 h 2703839"/>
              <a:gd name="connsiteX4-27" fmla="*/ 11089232 w 11089232"/>
              <a:gd name="connsiteY4-28" fmla="*/ 2243164 h 2703839"/>
              <a:gd name="connsiteX5-29" fmla="*/ 10640589 w 11089232"/>
              <a:gd name="connsiteY5-30" fmla="*/ 2691807 h 2703839"/>
              <a:gd name="connsiteX6-31" fmla="*/ 1687895 w 11089232"/>
              <a:gd name="connsiteY6-32" fmla="*/ 2703839 h 2703839"/>
              <a:gd name="connsiteX7-33" fmla="*/ 0 w 11089232"/>
              <a:gd name="connsiteY7-34" fmla="*/ 2243164 h 2703839"/>
              <a:gd name="connsiteX8-35" fmla="*/ 0 w 11089232"/>
              <a:gd name="connsiteY8-36" fmla="*/ 448643 h 2703839"/>
              <a:gd name="connsiteX0-37" fmla="*/ 0 w 11089232"/>
              <a:gd name="connsiteY0-38" fmla="*/ 2243164 h 2703839"/>
              <a:gd name="connsiteX1-39" fmla="*/ 1663832 w 11089232"/>
              <a:gd name="connsiteY1-40" fmla="*/ 0 h 2703839"/>
              <a:gd name="connsiteX2-41" fmla="*/ 10640589 w 11089232"/>
              <a:gd name="connsiteY2-42" fmla="*/ 0 h 2703839"/>
              <a:gd name="connsiteX3-43" fmla="*/ 11089232 w 11089232"/>
              <a:gd name="connsiteY3-44" fmla="*/ 448643 h 2703839"/>
              <a:gd name="connsiteX4-45" fmla="*/ 11089232 w 11089232"/>
              <a:gd name="connsiteY4-46" fmla="*/ 2243164 h 2703839"/>
              <a:gd name="connsiteX5-47" fmla="*/ 10640589 w 11089232"/>
              <a:gd name="connsiteY5-48" fmla="*/ 2691807 h 2703839"/>
              <a:gd name="connsiteX6-49" fmla="*/ 1687895 w 11089232"/>
              <a:gd name="connsiteY6-50" fmla="*/ 2703839 h 2703839"/>
              <a:gd name="connsiteX7-51" fmla="*/ 0 w 11089232"/>
              <a:gd name="connsiteY7-52" fmla="*/ 2243164 h 2703839"/>
              <a:gd name="connsiteX0-53" fmla="*/ 81842 w 9522747"/>
              <a:gd name="connsiteY0-54" fmla="*/ 2146911 h 2703839"/>
              <a:gd name="connsiteX1-55" fmla="*/ 97347 w 9522747"/>
              <a:gd name="connsiteY1-56" fmla="*/ 0 h 2703839"/>
              <a:gd name="connsiteX2-57" fmla="*/ 9074104 w 9522747"/>
              <a:gd name="connsiteY2-58" fmla="*/ 0 h 2703839"/>
              <a:gd name="connsiteX3-59" fmla="*/ 9522747 w 9522747"/>
              <a:gd name="connsiteY3-60" fmla="*/ 448643 h 2703839"/>
              <a:gd name="connsiteX4-61" fmla="*/ 9522747 w 9522747"/>
              <a:gd name="connsiteY4-62" fmla="*/ 2243164 h 2703839"/>
              <a:gd name="connsiteX5-63" fmla="*/ 9074104 w 9522747"/>
              <a:gd name="connsiteY5-64" fmla="*/ 2691807 h 2703839"/>
              <a:gd name="connsiteX6-65" fmla="*/ 121410 w 9522747"/>
              <a:gd name="connsiteY6-66" fmla="*/ 2703839 h 2703839"/>
              <a:gd name="connsiteX7-67" fmla="*/ 81842 w 9522747"/>
              <a:gd name="connsiteY7-68" fmla="*/ 2146911 h 2703839"/>
              <a:gd name="connsiteX0-69" fmla="*/ 81842 w 9522747"/>
              <a:gd name="connsiteY0-70" fmla="*/ 2146911 h 2703839"/>
              <a:gd name="connsiteX1-71" fmla="*/ 97347 w 9522747"/>
              <a:gd name="connsiteY1-72" fmla="*/ 0 h 2703839"/>
              <a:gd name="connsiteX2-73" fmla="*/ 9074104 w 9522747"/>
              <a:gd name="connsiteY2-74" fmla="*/ 0 h 2703839"/>
              <a:gd name="connsiteX3-75" fmla="*/ 9522747 w 9522747"/>
              <a:gd name="connsiteY3-76" fmla="*/ 448643 h 2703839"/>
              <a:gd name="connsiteX4-77" fmla="*/ 9522747 w 9522747"/>
              <a:gd name="connsiteY4-78" fmla="*/ 2243164 h 2703839"/>
              <a:gd name="connsiteX5-79" fmla="*/ 9074104 w 9522747"/>
              <a:gd name="connsiteY5-80" fmla="*/ 2691807 h 2703839"/>
              <a:gd name="connsiteX6-81" fmla="*/ 121410 w 9522747"/>
              <a:gd name="connsiteY6-82" fmla="*/ 2703839 h 2703839"/>
              <a:gd name="connsiteX7-83" fmla="*/ 81842 w 9522747"/>
              <a:gd name="connsiteY7-84" fmla="*/ 2146911 h 2703839"/>
              <a:gd name="connsiteX0-85" fmla="*/ 81842 w 9522747"/>
              <a:gd name="connsiteY0-86" fmla="*/ 2146911 h 2703839"/>
              <a:gd name="connsiteX1-87" fmla="*/ 97347 w 9522747"/>
              <a:gd name="connsiteY1-88" fmla="*/ 0 h 2703839"/>
              <a:gd name="connsiteX2-89" fmla="*/ 9074104 w 9522747"/>
              <a:gd name="connsiteY2-90" fmla="*/ 0 h 2703839"/>
              <a:gd name="connsiteX3-91" fmla="*/ 9522747 w 9522747"/>
              <a:gd name="connsiteY3-92" fmla="*/ 448643 h 2703839"/>
              <a:gd name="connsiteX4-93" fmla="*/ 9522747 w 9522747"/>
              <a:gd name="connsiteY4-94" fmla="*/ 2243164 h 2703839"/>
              <a:gd name="connsiteX5-95" fmla="*/ 9074104 w 9522747"/>
              <a:gd name="connsiteY5-96" fmla="*/ 2691807 h 2703839"/>
              <a:gd name="connsiteX6-97" fmla="*/ 121410 w 9522747"/>
              <a:gd name="connsiteY6-98" fmla="*/ 2703839 h 2703839"/>
              <a:gd name="connsiteX7-99" fmla="*/ 81842 w 9522747"/>
              <a:gd name="connsiteY7-100" fmla="*/ 2146911 h 2703839"/>
              <a:gd name="connsiteX0-101" fmla="*/ 0 w 9440905"/>
              <a:gd name="connsiteY0-102" fmla="*/ 2146911 h 2704560"/>
              <a:gd name="connsiteX1-103" fmla="*/ 15505 w 9440905"/>
              <a:gd name="connsiteY1-104" fmla="*/ 0 h 2704560"/>
              <a:gd name="connsiteX2-105" fmla="*/ 8992262 w 9440905"/>
              <a:gd name="connsiteY2-106" fmla="*/ 0 h 2704560"/>
              <a:gd name="connsiteX3-107" fmla="*/ 9440905 w 9440905"/>
              <a:gd name="connsiteY3-108" fmla="*/ 448643 h 2704560"/>
              <a:gd name="connsiteX4-109" fmla="*/ 9440905 w 9440905"/>
              <a:gd name="connsiteY4-110" fmla="*/ 2243164 h 2704560"/>
              <a:gd name="connsiteX5-111" fmla="*/ 8992262 w 9440905"/>
              <a:gd name="connsiteY5-112" fmla="*/ 2691807 h 2704560"/>
              <a:gd name="connsiteX6-113" fmla="*/ 39568 w 9440905"/>
              <a:gd name="connsiteY6-114" fmla="*/ 2703839 h 2704560"/>
              <a:gd name="connsiteX7-115" fmla="*/ 0 w 9440905"/>
              <a:gd name="connsiteY7-116" fmla="*/ 2146911 h 2704560"/>
              <a:gd name="connsiteX0-117" fmla="*/ 10422 w 9451327"/>
              <a:gd name="connsiteY0-118" fmla="*/ 2146911 h 2704560"/>
              <a:gd name="connsiteX1-119" fmla="*/ 25927 w 9451327"/>
              <a:gd name="connsiteY1-120" fmla="*/ 0 h 2704560"/>
              <a:gd name="connsiteX2-121" fmla="*/ 9002684 w 9451327"/>
              <a:gd name="connsiteY2-122" fmla="*/ 0 h 2704560"/>
              <a:gd name="connsiteX3-123" fmla="*/ 9451327 w 9451327"/>
              <a:gd name="connsiteY3-124" fmla="*/ 448643 h 2704560"/>
              <a:gd name="connsiteX4-125" fmla="*/ 9451327 w 9451327"/>
              <a:gd name="connsiteY4-126" fmla="*/ 2243164 h 2704560"/>
              <a:gd name="connsiteX5-127" fmla="*/ 9002684 w 9451327"/>
              <a:gd name="connsiteY5-128" fmla="*/ 2691807 h 2704560"/>
              <a:gd name="connsiteX6-129" fmla="*/ 1864 w 9451327"/>
              <a:gd name="connsiteY6-130" fmla="*/ 2703839 h 2704560"/>
              <a:gd name="connsiteX7-131" fmla="*/ 10422 w 9451327"/>
              <a:gd name="connsiteY7-132" fmla="*/ 2146911 h 270456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451327" h="2704560">
                <a:moveTo>
                  <a:pt x="10422" y="2146911"/>
                </a:moveTo>
                <a:lnTo>
                  <a:pt x="25927" y="0"/>
                </a:lnTo>
                <a:lnTo>
                  <a:pt x="9002684" y="0"/>
                </a:lnTo>
                <a:cubicBezTo>
                  <a:pt x="9250463" y="0"/>
                  <a:pt x="9451327" y="200864"/>
                  <a:pt x="9451327" y="448643"/>
                </a:cubicBezTo>
                <a:lnTo>
                  <a:pt x="9451327" y="2243164"/>
                </a:lnTo>
                <a:cubicBezTo>
                  <a:pt x="9451327" y="2490943"/>
                  <a:pt x="9250463" y="2691807"/>
                  <a:pt x="9002684" y="2691807"/>
                </a:cubicBezTo>
                <a:lnTo>
                  <a:pt x="1864" y="2703839"/>
                </a:lnTo>
                <a:cubicBezTo>
                  <a:pt x="-5284" y="2727902"/>
                  <a:pt x="10422" y="2142027"/>
                  <a:pt x="10422" y="2146911"/>
                </a:cubicBezTo>
                <a:close/>
              </a:path>
            </a:pathLst>
          </a:custGeom>
          <a:solidFill>
            <a:schemeClr val="bg1">
              <a:alpha val="64000"/>
            </a:schemeClr>
          </a:solidFill>
          <a:ln>
            <a:solidFill>
              <a:srgbClr val="DED3CF"/>
            </a:solidFill>
          </a:ln>
          <a:effectLst>
            <a:outerShdw blurRad="495300" dist="127000" dir="5400000" algn="ctr" rotWithShape="0">
              <a:srgbClr val="000000">
                <a:alpha val="2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3000"/>
          </a:p>
        </p:txBody>
      </p:sp>
      <p:sp>
        <p:nvSpPr>
          <p:cNvPr id="13" name="淘宝网chenying0907出品 129" title=""/>
          <p:cNvSpPr/>
          <p:nvPr>
            <p:custDataLst>
              <p:tags r:id="rId4"/>
            </p:custDataLst>
          </p:nvPr>
        </p:nvSpPr>
        <p:spPr>
          <a:xfrm flipH="1">
            <a:off x="981677" y="3284946"/>
            <a:ext cx="7554589" cy="82994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/>
            <a:r>
              <a:rPr lang="en-US" altLang="zh-CN" sz="4800" b="1" smtClean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Bridging Cultures</a:t>
            </a:r>
            <a:endParaRPr lang="en-US" altLang="zh-CN" sz="4800" b="1" smtClean="0">
              <a:solidFill>
                <a:prstClr val="black">
                  <a:lumMod val="75000"/>
                  <a:lumOff val="25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淘宝网chenying0907出品 132" title=""/>
          <p:cNvSpPr/>
          <p:nvPr>
            <p:custDataLst>
              <p:tags r:id="rId5"/>
            </p:custDataLst>
          </p:nvPr>
        </p:nvSpPr>
        <p:spPr>
          <a:xfrm flipV="1">
            <a:off x="3575063" y="2427708"/>
            <a:ext cx="2306628" cy="146641"/>
          </a:xfrm>
          <a:custGeom>
            <a:gdLst>
              <a:gd name="connsiteX0" fmla="*/ 0 w 3120453"/>
              <a:gd name="connsiteY0" fmla="*/ 0 h 143576"/>
              <a:gd name="connsiteX1" fmla="*/ 3120453 w 3120453"/>
              <a:gd name="connsiteY1" fmla="*/ 0 h 143576"/>
              <a:gd name="connsiteX2" fmla="*/ 3076102 w 3120453"/>
              <a:gd name="connsiteY2" fmla="*/ 65782 h 143576"/>
              <a:gd name="connsiteX3" fmla="*/ 2888290 w 3120453"/>
              <a:gd name="connsiteY3" fmla="*/ 143576 h 143576"/>
              <a:gd name="connsiteX4" fmla="*/ 232163 w 3120453"/>
              <a:gd name="connsiteY4" fmla="*/ 143576 h 143576"/>
              <a:gd name="connsiteX5" fmla="*/ 44352 w 3120453"/>
              <a:gd name="connsiteY5" fmla="*/ 65782 h 143576"/>
              <a:gd name="connsiteX0-1" fmla="*/ 0 w 3120453"/>
              <a:gd name="connsiteY0-2" fmla="*/ 0 h 143576"/>
              <a:gd name="connsiteX1-3" fmla="*/ 3120453 w 3120453"/>
              <a:gd name="connsiteY1-4" fmla="*/ 0 h 143576"/>
              <a:gd name="connsiteX2-5" fmla="*/ 3076102 w 3120453"/>
              <a:gd name="connsiteY2-6" fmla="*/ 65782 h 143576"/>
              <a:gd name="connsiteX3-7" fmla="*/ 2888290 w 3120453"/>
              <a:gd name="connsiteY3-8" fmla="*/ 143576 h 143576"/>
              <a:gd name="connsiteX4-9" fmla="*/ 232163 w 3120453"/>
              <a:gd name="connsiteY4-10" fmla="*/ 143576 h 143576"/>
              <a:gd name="connsiteX5-11" fmla="*/ 44352 w 3120453"/>
              <a:gd name="connsiteY5-12" fmla="*/ 65782 h 143576"/>
              <a:gd name="connsiteX6" fmla="*/ 91440 w 3120453"/>
              <a:gd name="connsiteY6" fmla="*/ 91440 h 143576"/>
              <a:gd name="connsiteX0-13" fmla="*/ 0 w 3120453"/>
              <a:gd name="connsiteY0-14" fmla="*/ 0 h 143576"/>
              <a:gd name="connsiteX1-15" fmla="*/ 3120453 w 3120453"/>
              <a:gd name="connsiteY1-16" fmla="*/ 0 h 143576"/>
              <a:gd name="connsiteX2-17" fmla="*/ 3076102 w 3120453"/>
              <a:gd name="connsiteY2-18" fmla="*/ 65782 h 143576"/>
              <a:gd name="connsiteX3-19" fmla="*/ 2888290 w 3120453"/>
              <a:gd name="connsiteY3-20" fmla="*/ 143576 h 143576"/>
              <a:gd name="connsiteX4-21" fmla="*/ 232163 w 3120453"/>
              <a:gd name="connsiteY4-22" fmla="*/ 143576 h 143576"/>
              <a:gd name="connsiteX5-23" fmla="*/ 44352 w 3120453"/>
              <a:gd name="connsiteY5-24" fmla="*/ 65782 h 143576"/>
              <a:gd name="connsiteX6-25" fmla="*/ 91440 w 3120453"/>
              <a:gd name="connsiteY6-26" fmla="*/ 91440 h 143576"/>
              <a:gd name="connsiteX7" fmla="*/ 0 w 3120453"/>
              <a:gd name="connsiteY7" fmla="*/ 0 h 143576"/>
              <a:gd name="connsiteX0-27" fmla="*/ 3078384 w 3078384"/>
              <a:gd name="connsiteY0-28" fmla="*/ 0 h 143576"/>
              <a:gd name="connsiteX1-29" fmla="*/ 3034033 w 3078384"/>
              <a:gd name="connsiteY1-30" fmla="*/ 65782 h 143576"/>
              <a:gd name="connsiteX2-31" fmla="*/ 2846221 w 3078384"/>
              <a:gd name="connsiteY2-32" fmla="*/ 143576 h 143576"/>
              <a:gd name="connsiteX3-33" fmla="*/ 190094 w 3078384"/>
              <a:gd name="connsiteY3-34" fmla="*/ 143576 h 143576"/>
              <a:gd name="connsiteX4-35" fmla="*/ 2283 w 3078384"/>
              <a:gd name="connsiteY4-36" fmla="*/ 65782 h 143576"/>
              <a:gd name="connsiteX5-37" fmla="*/ 49371 w 3078384"/>
              <a:gd name="connsiteY5-38" fmla="*/ 91440 h 143576"/>
              <a:gd name="connsiteX6-39" fmla="*/ 49371 w 3078384"/>
              <a:gd name="connsiteY6-40" fmla="*/ 91440 h 14357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25" y="connsiteY6-26"/>
              </a:cxn>
            </a:cxnLst>
            <a:rect l="l" t="t" r="r" b="b"/>
            <a:pathLst>
              <a:path w="3078384" h="143576">
                <a:moveTo>
                  <a:pt x="3078384" y="0"/>
                </a:moveTo>
                <a:lnTo>
                  <a:pt x="3034033" y="65782"/>
                </a:lnTo>
                <a:cubicBezTo>
                  <a:pt x="2985968" y="113847"/>
                  <a:pt x="2919566" y="143576"/>
                  <a:pt x="2846221" y="143576"/>
                </a:cubicBezTo>
                <a:lnTo>
                  <a:pt x="190094" y="143576"/>
                </a:lnTo>
                <a:cubicBezTo>
                  <a:pt x="116749" y="143576"/>
                  <a:pt x="50348" y="113847"/>
                  <a:pt x="2283" y="65782"/>
                </a:cubicBezTo>
                <a:cubicBezTo>
                  <a:pt x="-12501" y="43855"/>
                  <a:pt x="49371" y="91440"/>
                  <a:pt x="49371" y="91440"/>
                </a:cubicBezTo>
                <a:lnTo>
                  <a:pt x="49371" y="91440"/>
                </a:lnTo>
              </a:path>
            </a:pathLst>
          </a:cu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华文楷体" panose="02010600040101010101" charset="-122"/>
            </a:endParaRPr>
          </a:p>
        </p:txBody>
      </p:sp>
      <p:sp>
        <p:nvSpPr>
          <p:cNvPr id="10" name="淘宝网chenying0907出品 133" title=""/>
          <p:cNvSpPr/>
          <p:nvPr>
            <p:custDataLst>
              <p:tags r:id="rId6"/>
            </p:custDataLst>
          </p:nvPr>
        </p:nvSpPr>
        <p:spPr>
          <a:xfrm>
            <a:off x="3575063" y="2852962"/>
            <a:ext cx="2306628" cy="146641"/>
          </a:xfrm>
          <a:custGeom>
            <a:gdLst>
              <a:gd name="connsiteX0" fmla="*/ 0 w 3120453"/>
              <a:gd name="connsiteY0" fmla="*/ 0 h 143576"/>
              <a:gd name="connsiteX1" fmla="*/ 3120453 w 3120453"/>
              <a:gd name="connsiteY1" fmla="*/ 0 h 143576"/>
              <a:gd name="connsiteX2" fmla="*/ 3076102 w 3120453"/>
              <a:gd name="connsiteY2" fmla="*/ 65782 h 143576"/>
              <a:gd name="connsiteX3" fmla="*/ 2888290 w 3120453"/>
              <a:gd name="connsiteY3" fmla="*/ 143576 h 143576"/>
              <a:gd name="connsiteX4" fmla="*/ 232163 w 3120453"/>
              <a:gd name="connsiteY4" fmla="*/ 143576 h 143576"/>
              <a:gd name="connsiteX5" fmla="*/ 44352 w 3120453"/>
              <a:gd name="connsiteY5" fmla="*/ 65782 h 143576"/>
              <a:gd name="connsiteX0-1" fmla="*/ 0 w 3120453"/>
              <a:gd name="connsiteY0-2" fmla="*/ 0 h 143576"/>
              <a:gd name="connsiteX1-3" fmla="*/ 3120453 w 3120453"/>
              <a:gd name="connsiteY1-4" fmla="*/ 0 h 143576"/>
              <a:gd name="connsiteX2-5" fmla="*/ 3076102 w 3120453"/>
              <a:gd name="connsiteY2-6" fmla="*/ 65782 h 143576"/>
              <a:gd name="connsiteX3-7" fmla="*/ 2888290 w 3120453"/>
              <a:gd name="connsiteY3-8" fmla="*/ 143576 h 143576"/>
              <a:gd name="connsiteX4-9" fmla="*/ 232163 w 3120453"/>
              <a:gd name="connsiteY4-10" fmla="*/ 143576 h 143576"/>
              <a:gd name="connsiteX5-11" fmla="*/ 44352 w 3120453"/>
              <a:gd name="connsiteY5-12" fmla="*/ 65782 h 143576"/>
              <a:gd name="connsiteX6" fmla="*/ 91440 w 3120453"/>
              <a:gd name="connsiteY6" fmla="*/ 91440 h 143576"/>
              <a:gd name="connsiteX0-13" fmla="*/ 0 w 3120453"/>
              <a:gd name="connsiteY0-14" fmla="*/ 0 h 143576"/>
              <a:gd name="connsiteX1-15" fmla="*/ 3120453 w 3120453"/>
              <a:gd name="connsiteY1-16" fmla="*/ 0 h 143576"/>
              <a:gd name="connsiteX2-17" fmla="*/ 3076102 w 3120453"/>
              <a:gd name="connsiteY2-18" fmla="*/ 65782 h 143576"/>
              <a:gd name="connsiteX3-19" fmla="*/ 2888290 w 3120453"/>
              <a:gd name="connsiteY3-20" fmla="*/ 143576 h 143576"/>
              <a:gd name="connsiteX4-21" fmla="*/ 232163 w 3120453"/>
              <a:gd name="connsiteY4-22" fmla="*/ 143576 h 143576"/>
              <a:gd name="connsiteX5-23" fmla="*/ 44352 w 3120453"/>
              <a:gd name="connsiteY5-24" fmla="*/ 65782 h 143576"/>
              <a:gd name="connsiteX6-25" fmla="*/ 91440 w 3120453"/>
              <a:gd name="connsiteY6-26" fmla="*/ 91440 h 143576"/>
              <a:gd name="connsiteX7" fmla="*/ 0 w 3120453"/>
              <a:gd name="connsiteY7" fmla="*/ 0 h 143576"/>
              <a:gd name="connsiteX0-27" fmla="*/ 3078384 w 3078384"/>
              <a:gd name="connsiteY0-28" fmla="*/ 0 h 143576"/>
              <a:gd name="connsiteX1-29" fmla="*/ 3034033 w 3078384"/>
              <a:gd name="connsiteY1-30" fmla="*/ 65782 h 143576"/>
              <a:gd name="connsiteX2-31" fmla="*/ 2846221 w 3078384"/>
              <a:gd name="connsiteY2-32" fmla="*/ 143576 h 143576"/>
              <a:gd name="connsiteX3-33" fmla="*/ 190094 w 3078384"/>
              <a:gd name="connsiteY3-34" fmla="*/ 143576 h 143576"/>
              <a:gd name="connsiteX4-35" fmla="*/ 2283 w 3078384"/>
              <a:gd name="connsiteY4-36" fmla="*/ 65782 h 143576"/>
              <a:gd name="connsiteX5-37" fmla="*/ 49371 w 3078384"/>
              <a:gd name="connsiteY5-38" fmla="*/ 91440 h 143576"/>
              <a:gd name="connsiteX6-39" fmla="*/ 49371 w 3078384"/>
              <a:gd name="connsiteY6-40" fmla="*/ 91440 h 14357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25" y="connsiteY6-26"/>
              </a:cxn>
            </a:cxnLst>
            <a:rect l="l" t="t" r="r" b="b"/>
            <a:pathLst>
              <a:path w="3078384" h="143576">
                <a:moveTo>
                  <a:pt x="3078384" y="0"/>
                </a:moveTo>
                <a:lnTo>
                  <a:pt x="3034033" y="65782"/>
                </a:lnTo>
                <a:cubicBezTo>
                  <a:pt x="2985968" y="113847"/>
                  <a:pt x="2919566" y="143576"/>
                  <a:pt x="2846221" y="143576"/>
                </a:cubicBezTo>
                <a:lnTo>
                  <a:pt x="190094" y="143576"/>
                </a:lnTo>
                <a:cubicBezTo>
                  <a:pt x="116749" y="143576"/>
                  <a:pt x="50348" y="113847"/>
                  <a:pt x="2283" y="65782"/>
                </a:cubicBezTo>
                <a:cubicBezTo>
                  <a:pt x="-12501" y="43855"/>
                  <a:pt x="49371" y="91440"/>
                  <a:pt x="49371" y="91440"/>
                </a:cubicBezTo>
                <a:lnTo>
                  <a:pt x="49371" y="91440"/>
                </a:lnTo>
              </a:path>
            </a:pathLst>
          </a:cu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华文楷体" panose="02010600040101010101" charset="-122"/>
            </a:endParaRPr>
          </a:p>
        </p:txBody>
      </p:sp>
      <p:sp>
        <p:nvSpPr>
          <p:cNvPr id="17" name="淘宝网chenying0907出品 129" title=""/>
          <p:cNvSpPr/>
          <p:nvPr>
            <p:custDataLst>
              <p:tags r:id="rId7"/>
            </p:custDataLst>
          </p:nvPr>
        </p:nvSpPr>
        <p:spPr>
          <a:xfrm flipH="1">
            <a:off x="3961343" y="2473483"/>
            <a:ext cx="1534068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/>
            <a:r>
              <a:rPr lang="en-US" altLang="zh-CN" sz="300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Times New Roman" panose="02020603050405020304" pitchFamily="18" charset="0"/>
              </a:rPr>
              <a:t>Unit </a:t>
            </a:r>
            <a:r>
              <a:rPr lang="en-US" altLang="zh-CN" sz="30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Times New Roman" panose="02020603050405020304" pitchFamily="18" charset="0"/>
              </a:rPr>
              <a:t>2</a:t>
            </a:r>
            <a:r>
              <a:rPr lang="zh-CN" altLang="en-US" sz="3000" b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lang="en-US" altLang="zh-CN" sz="3000" b="1">
              <a:solidFill>
                <a:schemeClr val="accent3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" name="矩形 9" title=""/>
          <p:cNvSpPr/>
          <p:nvPr>
            <p:custDataLst>
              <p:tags r:id="rId3"/>
            </p:custDataLst>
          </p:nvPr>
        </p:nvSpPr>
        <p:spPr>
          <a:xfrm>
            <a:off x="1834978" y="1123885"/>
            <a:ext cx="10381880" cy="4824675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 title=""/>
          <p:cNvSpPr/>
          <p:nvPr>
            <p:custDataLst>
              <p:tags r:id="rId4"/>
            </p:custDataLst>
          </p:nvPr>
        </p:nvSpPr>
        <p:spPr>
          <a:xfrm>
            <a:off x="617" y="1123885"/>
            <a:ext cx="1702828" cy="4824675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 title=""/>
          <p:cNvSpPr/>
          <p:nvPr>
            <p:custDataLst>
              <p:tags r:id="rId5"/>
            </p:custDataLst>
          </p:nvPr>
        </p:nvSpPr>
        <p:spPr>
          <a:xfrm>
            <a:off x="3576196" y="2231842"/>
            <a:ext cx="6841409" cy="24917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One</a:t>
            </a:r>
            <a:r>
              <a:rPr lang="en-US" altLang="zh-CN" sz="2600" b="1" kern="100">
                <a:latin typeface="+mj-ea"/>
                <a:ea typeface="+mj-ea"/>
                <a:cs typeface="Courier New" panose="02070309020205020404" pitchFamily="49" charset="0"/>
              </a:rPr>
              <a:t>’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s destination is never a </a:t>
            </a:r>
            <a:r>
              <a:rPr lang="en-US" altLang="zh-CN" sz="2600" b="1" kern="100" err="1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place，but 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a new </a:t>
            </a:r>
            <a:endParaRPr lang="en-US" altLang="zh-CN" sz="2600" b="1" kern="100"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way of seeing things.                —Henry Miller</a:t>
            </a:r>
            <a:endParaRPr lang="en-US" altLang="zh-CN" sz="2600" b="1" kern="100"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一个人的目的地永远不是地方，而是一种看待</a:t>
            </a:r>
            <a:r>
              <a:rPr lang="zh-CN" altLang="en-US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事物的</a:t>
            </a:r>
            <a:r>
              <a:rPr lang="zh-CN" altLang="en-US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新方式。     </a:t>
            </a:r>
            <a:r>
              <a:rPr lang="zh-CN" altLang="en-US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                     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——</a:t>
            </a:r>
            <a:r>
              <a:rPr lang="zh-CN" altLang="en-US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亨利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·</a:t>
            </a:r>
            <a:r>
              <a:rPr lang="zh-CN" altLang="en-US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米</a:t>
            </a:r>
            <a:r>
              <a:rPr lang="zh-CN" altLang="en-US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勒</a:t>
            </a:r>
            <a:endParaRPr lang="en-US" altLang="zh-CN" sz="2600" b="1" kern="100" smtClean="0"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29" name="组合 28" title=""/>
          <p:cNvGrpSpPr/>
          <p:nvPr>
            <p:custDataLst>
              <p:tags r:id="rId6"/>
            </p:custDataLst>
          </p:nvPr>
        </p:nvGrpSpPr>
        <p:grpSpPr>
          <a:xfrm rot="5400000">
            <a:off x="-398556" y="2911565"/>
            <a:ext cx="2592963" cy="890816"/>
            <a:chOff x="1198662" y="3429794"/>
            <a:chExt cx="3600400" cy="792088"/>
          </a:xfrm>
        </p:grpSpPr>
        <p:grpSp>
          <p:nvGrpSpPr>
            <p:cNvPr id="30" name="组合 29"/>
            <p:cNvGrpSpPr/>
            <p:nvPr>
              <p:custDataLst>
                <p:tags r:id="rId7"/>
              </p:custDataLst>
            </p:nvPr>
          </p:nvGrpSpPr>
          <p:grpSpPr>
            <a:xfrm>
              <a:off x="1198662" y="3429794"/>
              <a:ext cx="3600400" cy="288000"/>
              <a:chOff x="1198662" y="3429794"/>
              <a:chExt cx="3600400" cy="288000"/>
            </a:xfrm>
          </p:grpSpPr>
          <p:cxnSp>
            <p:nvCxnSpPr>
              <p:cNvPr id="35" name="直接连接符 34"/>
              <p:cNvCxnSpPr/>
              <p:nvPr>
                <p:custDataLst>
                  <p:tags r:id="rId8"/>
                </p:custDataLst>
              </p:nvPr>
            </p:nvCxnSpPr>
            <p:spPr>
              <a:xfrm>
                <a:off x="1198662" y="3429794"/>
                <a:ext cx="3600400" cy="0"/>
              </a:xfrm>
              <a:prstGeom prst="line">
                <a:avLst/>
              </a:prstGeom>
              <a:ln w="1905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>
                <p:custDataLst>
                  <p:tags r:id="rId9"/>
                </p:custDataLst>
              </p:nvPr>
            </p:nvCxnSpPr>
            <p:spPr>
              <a:xfrm flipH="1">
                <a:off x="1198662" y="3429794"/>
                <a:ext cx="0" cy="288000"/>
              </a:xfrm>
              <a:prstGeom prst="line">
                <a:avLst/>
              </a:prstGeom>
              <a:ln w="1905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>
                <p:custDataLst>
                  <p:tags r:id="rId10"/>
                </p:custDataLst>
              </p:nvPr>
            </p:nvCxnSpPr>
            <p:spPr>
              <a:xfrm flipH="1">
                <a:off x="4799062" y="3429794"/>
                <a:ext cx="0" cy="288000"/>
              </a:xfrm>
              <a:prstGeom prst="line">
                <a:avLst/>
              </a:prstGeom>
              <a:ln w="1905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/>
            <p:cNvGrpSpPr/>
            <p:nvPr>
              <p:custDataLst>
                <p:tags r:id="rId11"/>
              </p:custDataLst>
            </p:nvPr>
          </p:nvGrpSpPr>
          <p:grpSpPr>
            <a:xfrm>
              <a:off x="1198662" y="3933882"/>
              <a:ext cx="3600400" cy="288000"/>
              <a:chOff x="1198662" y="3933882"/>
              <a:chExt cx="3600400" cy="288000"/>
            </a:xfrm>
          </p:grpSpPr>
          <p:cxnSp>
            <p:nvCxnSpPr>
              <p:cNvPr id="32" name="直接连接符 31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1198662" y="4221882"/>
                <a:ext cx="3600400" cy="0"/>
              </a:xfrm>
              <a:prstGeom prst="line">
                <a:avLst/>
              </a:prstGeom>
              <a:ln w="1905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>
                <p:custDataLst>
                  <p:tags r:id="rId13"/>
                </p:custDataLst>
              </p:nvPr>
            </p:nvCxnSpPr>
            <p:spPr>
              <a:xfrm flipH="1">
                <a:off x="1200984" y="3933882"/>
                <a:ext cx="0" cy="288000"/>
              </a:xfrm>
              <a:prstGeom prst="line">
                <a:avLst/>
              </a:prstGeom>
              <a:ln w="1905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>
                <p:custDataLst>
                  <p:tags r:id="rId14"/>
                </p:custDataLst>
              </p:nvPr>
            </p:nvCxnSpPr>
            <p:spPr>
              <a:xfrm flipH="1">
                <a:off x="4799062" y="3933882"/>
                <a:ext cx="0" cy="288000"/>
              </a:xfrm>
              <a:prstGeom prst="line">
                <a:avLst/>
              </a:prstGeom>
              <a:ln w="1905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" name="矩形 37" title=""/>
          <p:cNvSpPr/>
          <p:nvPr>
            <p:custDataLst>
              <p:tags r:id="rId15"/>
            </p:custDataLst>
          </p:nvPr>
        </p:nvSpPr>
        <p:spPr>
          <a:xfrm>
            <a:off x="639282" y="2223891"/>
            <a:ext cx="558739" cy="22855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9" name="矩形 38" title=""/>
          <p:cNvSpPr/>
          <p:nvPr>
            <p:custDataLst>
              <p:tags r:id="rId16"/>
            </p:custDataLst>
          </p:nvPr>
        </p:nvSpPr>
        <p:spPr>
          <a:xfrm>
            <a:off x="639282" y="2249671"/>
            <a:ext cx="803164" cy="23069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zh-CN" sz="2400" b="1" smtClean="0">
                <a:latin typeface="微软雅黑" panose="020b0503020204020204" charset="-122"/>
                <a:ea typeface="微软雅黑" panose="020b0503020204020204" charset="-122"/>
              </a:rPr>
              <a:t>单</a:t>
            </a:r>
            <a:endParaRPr lang="en-US" altLang="zh-CN" sz="2400" b="1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lvl="0"/>
            <a:r>
              <a:rPr lang="zh-CN" altLang="zh-CN" sz="2400" b="1" smtClean="0">
                <a:latin typeface="微软雅黑" panose="020b0503020204020204" charset="-122"/>
                <a:ea typeface="微软雅黑" panose="020b0503020204020204" charset="-122"/>
              </a:rPr>
              <a:t>元</a:t>
            </a:r>
            <a:endParaRPr lang="en-US" altLang="zh-CN" sz="2400" b="1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lvl="0"/>
            <a:r>
              <a:rPr lang="zh-CN" altLang="en-US" sz="2400" b="1" smtClean="0">
                <a:latin typeface="微软雅黑" panose="020b0503020204020204" charset="-122"/>
                <a:ea typeface="微软雅黑" panose="020b0503020204020204" charset="-122"/>
              </a:rPr>
              <a:t>主</a:t>
            </a:r>
            <a:endParaRPr lang="en-US" altLang="zh-CN" sz="2400" b="1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lvl="0"/>
            <a:r>
              <a:rPr lang="zh-CN" altLang="en-US" sz="2400" b="1" smtClean="0">
                <a:latin typeface="微软雅黑" panose="020b0503020204020204" charset="-122"/>
                <a:ea typeface="微软雅黑" panose="020b0503020204020204" charset="-122"/>
              </a:rPr>
              <a:t>题</a:t>
            </a:r>
            <a:endParaRPr lang="en-US" altLang="zh-CN" sz="2400" b="1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lvl="0"/>
            <a:r>
              <a:rPr lang="zh-CN" altLang="en-US" sz="2400" b="1" smtClean="0">
                <a:latin typeface="微软雅黑" panose="020b0503020204020204" charset="-122"/>
                <a:ea typeface="微软雅黑" panose="020b0503020204020204" charset="-122"/>
              </a:rPr>
              <a:t>语</a:t>
            </a:r>
            <a:endParaRPr lang="en-US" altLang="zh-CN" sz="2400" b="1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lvl="0"/>
            <a:r>
              <a:rPr lang="zh-CN" altLang="en-US" sz="2400" b="1" smtClean="0">
                <a:latin typeface="微软雅黑" panose="020b0503020204020204" charset="-122"/>
                <a:ea typeface="微软雅黑" panose="020b0503020204020204" charset="-122"/>
              </a:rPr>
              <a:t>境</a:t>
            </a:r>
            <a:endParaRPr lang="zh-CN" altLang="zh-CN" sz="2400" b="1" kern="100">
              <a:solidFill>
                <a:srgbClr val="FF9900"/>
              </a:solidFill>
              <a:latin typeface="微软雅黑" panose="020b0503020204020204" charset="-122"/>
              <a:ea typeface="微软雅黑" panose="020b0503020204020204" charset="-122"/>
              <a:cs typeface="Courier New" panose="02070309020205020404" pitchFamily="49" charset="0"/>
            </a:endParaRPr>
          </a:p>
        </p:txBody>
      </p:sp>
      <p:sp>
        <p:nvSpPr>
          <p:cNvPr id="40" name="TextBox 8" title=""/>
          <p:cNvSpPr txBox="1"/>
          <p:nvPr>
            <p:custDataLst>
              <p:tags r:id="rId17"/>
            </p:custDataLst>
          </p:nvPr>
        </p:nvSpPr>
        <p:spPr>
          <a:xfrm>
            <a:off x="6162460" y="1848448"/>
            <a:ext cx="2310423" cy="4305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218565"/>
            <a:r>
              <a:rPr lang="zh-CN" altLang="en-US" sz="2800" b="1" kern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人与社会</a:t>
            </a:r>
            <a:endParaRPr lang="zh-CN" altLang="zh-CN" sz="2800" b="1" kern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3" title=""/>
          <p:cNvSpPr/>
          <p:nvPr>
            <p:custDataLst>
              <p:tags r:id="rId3"/>
            </p:custDataLst>
          </p:nvPr>
        </p:nvSpPr>
        <p:spPr>
          <a:xfrm>
            <a:off x="557385" y="1391334"/>
            <a:ext cx="10645000" cy="249174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1.It tells the story of </a:t>
            </a:r>
            <a:r>
              <a:rPr lang="en-US" altLang="zh-CN" sz="2600" b="1" kern="100">
                <a:solidFill>
                  <a:srgbClr val="0000FF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how a school grows up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from small to large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from weak to strong.</a:t>
            </a:r>
            <a:r>
              <a:rPr lang="en-US" altLang="zh-CN" sz="2600" b="1" kern="100">
                <a:solidFill>
                  <a:srgbClr val="80808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(2018·</a:t>
            </a:r>
            <a:r>
              <a:rPr lang="zh-CN" altLang="zh-CN" sz="2600" b="1" kern="100">
                <a:solidFill>
                  <a:srgbClr val="80808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全国</a:t>
            </a:r>
            <a:r>
              <a:rPr lang="en-US" altLang="zh-CN" sz="2600" b="1" kern="100">
                <a:solidFill>
                  <a:srgbClr val="808080"/>
                </a:solidFill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Ⅱ</a:t>
            </a:r>
            <a:r>
              <a:rPr lang="zh-CN" altLang="zh-CN" sz="2600" b="1" kern="100">
                <a:solidFill>
                  <a:srgbClr val="80808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，书面表达</a:t>
            </a:r>
            <a:r>
              <a:rPr lang="en-US" altLang="zh-CN" sz="2600" b="1" kern="100">
                <a:solidFill>
                  <a:srgbClr val="80808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)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2.</a:t>
            </a:r>
            <a:r>
              <a:rPr lang="en-US" altLang="zh-CN" sz="2600" b="1" kern="100">
                <a:solidFill>
                  <a:srgbClr val="0000FF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It is a great honor to be chosen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 as a volunteer in the coming exhibition of Chinese paintings.</a:t>
            </a:r>
            <a:r>
              <a:rPr lang="en-US" altLang="zh-CN" sz="2600" b="1" kern="100">
                <a:solidFill>
                  <a:srgbClr val="80808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(2019·</a:t>
            </a:r>
            <a:r>
              <a:rPr lang="zh-CN" altLang="zh-CN" sz="2600" b="1" kern="100">
                <a:solidFill>
                  <a:srgbClr val="80808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全国</a:t>
            </a:r>
            <a:r>
              <a:rPr lang="en-US" altLang="zh-CN" sz="2600" b="1" kern="100">
                <a:solidFill>
                  <a:srgbClr val="808080"/>
                </a:solidFill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Ⅰ</a:t>
            </a:r>
            <a:r>
              <a:rPr lang="zh-CN" altLang="zh-CN" sz="2600" b="1" kern="100">
                <a:solidFill>
                  <a:srgbClr val="80808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，书面表达</a:t>
            </a:r>
            <a:r>
              <a:rPr lang="en-US" altLang="zh-CN" sz="2600" b="1" kern="100">
                <a:solidFill>
                  <a:srgbClr val="80808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)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 title=""/>
          <p:cNvSpPr/>
          <p:nvPr>
            <p:custDataLst>
              <p:tags r:id="rId4"/>
            </p:custDataLst>
          </p:nvPr>
        </p:nvSpPr>
        <p:spPr>
          <a:xfrm rot="5400000">
            <a:off x="1632215" y="-311049"/>
            <a:ext cx="558739" cy="27083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" name="矩形 4" title=""/>
          <p:cNvSpPr/>
          <p:nvPr>
            <p:custDataLst>
              <p:tags r:id="rId5"/>
            </p:custDataLst>
          </p:nvPr>
        </p:nvSpPr>
        <p:spPr>
          <a:xfrm>
            <a:off x="585118" y="628197"/>
            <a:ext cx="2672080" cy="73723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340610"/>
              </a:tabLst>
            </a:pPr>
            <a:r>
              <a:rPr lang="zh-CN" altLang="zh-CN" sz="2800" b="1">
                <a:solidFill>
                  <a:srgbClr val="FF9900"/>
                </a:solidFill>
                <a:latin typeface="Arial"/>
                <a:ea typeface="微软雅黑" panose="020b0503020204020204" charset="-122"/>
              </a:rPr>
              <a:t>靓句运用于写作</a:t>
            </a:r>
            <a:endParaRPr lang="zh-CN" altLang="zh-CN" sz="2800" b="1">
              <a:solidFill>
                <a:srgbClr val="FF9900"/>
              </a:solidFill>
              <a:latin typeface="Arial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0" name="文本框 99" title=""/>
          <p:cNvSpPr txBox="1"/>
          <p:nvPr>
            <p:custDataLst>
              <p:tags r:id="rId3"/>
            </p:custDataLst>
          </p:nvPr>
        </p:nvSpPr>
        <p:spPr>
          <a:xfrm>
            <a:off x="0" y="25149"/>
            <a:ext cx="12158971" cy="683374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sz="4800" b="1">
                <a:latin typeface="Times New Roman" panose="02020603050405020304" pitchFamily="18" charset="0"/>
                <a:ea typeface="宋体" panose="02010600030101010101" pitchFamily="2" charset="-122"/>
              </a:rPr>
              <a:t>Learning aims:      1) To learn translation skills and enable to translate freely and fluently. 2) To analyze long &amp; complex sentences to get familiar the basic structures.3) To build up vocabularies and learn to use.   
</a:t>
            </a:r>
            <a:endParaRPr lang="en-US" altLang="en-US" sz="4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0" name="文本框 99" title=""/>
          <p:cNvSpPr txBox="1"/>
          <p:nvPr>
            <p:custDataLst>
              <p:tags r:id="rId3"/>
            </p:custDataLst>
          </p:nvPr>
        </p:nvSpPr>
        <p:spPr>
          <a:xfrm>
            <a:off x="0" y="0"/>
            <a:ext cx="12255500" cy="685736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sz="4800" b="1">
                <a:latin typeface="Times New Roman" panose="02020603050405020304" pitchFamily="18" charset="0"/>
                <a:ea typeface="宋体" panose="02010600030101010101" pitchFamily="2" charset="-122"/>
              </a:rPr>
              <a:t>Self-learning guidance 1 (6’)1) Translate whole passage by yourself clearly and fluently and thoughtfully.2) Match the main idea with each paragraph.
</a:t>
            </a:r>
            <a:endParaRPr lang="en-US" sz="48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en-US" altLang="en-US" sz="4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 title=""/>
          <p:cNvSpPr/>
          <p:nvPr>
            <p:custDataLst>
              <p:tags r:id="rId3"/>
            </p:custDataLst>
          </p:nvPr>
        </p:nvSpPr>
        <p:spPr>
          <a:xfrm>
            <a:off x="613960" y="265157"/>
            <a:ext cx="10964079" cy="60928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2.Read the passage and match the main idea of each paragraph.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Para.1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zh-CN" sz="2600" b="1" kern="100" err="1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A.Xie 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Lei</a:t>
            </a:r>
            <a:r>
              <a:rPr lang="en-US" altLang="zh-CN" sz="2600" b="1" kern="10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’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s trouble in the new way of life.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Para.2  </a:t>
            </a:r>
            <a:r>
              <a:rPr lang="en-US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		B.Xie 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Lei went to study abroad.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Para.3  </a:t>
            </a:r>
            <a:r>
              <a:rPr lang="en-US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		C.The 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participation in classes.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Para.4  </a:t>
            </a:r>
            <a:r>
              <a:rPr lang="en-US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		D.Xie 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Lei has been involved in her exchange life.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Para.5  </a:t>
            </a:r>
            <a:r>
              <a:rPr lang="en-US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		E.The 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reasons why Xie Lei chose the exchange </a:t>
            </a:r>
            <a:endParaRPr lang="en-US" altLang="zh-CN" sz="2600" b="1" kern="100" smtClean="0"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		    programme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Para.6  </a:t>
            </a:r>
            <a:r>
              <a:rPr lang="en-US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		F.The 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author</a:t>
            </a:r>
            <a:r>
              <a:rPr lang="en-US" altLang="zh-CN" sz="2600" b="1" kern="10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’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s best wishes for Xie Lei.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Para.7  </a:t>
            </a:r>
            <a:r>
              <a:rPr lang="en-US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		G.Advantages 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of living with a host family.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Para.8  </a:t>
            </a:r>
            <a:r>
              <a:rPr lang="en-US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		H.The 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difficulty in writing essays.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cxnSp>
        <p:nvCxnSpPr>
          <p:cNvPr id="4" name="直接连接符 3" title=""/>
          <p:cNvCxnSpPr/>
          <p:nvPr>
            <p:custDataLst>
              <p:tags r:id="rId4"/>
            </p:custDataLst>
          </p:nvPr>
        </p:nvCxnSpPr>
        <p:spPr>
          <a:xfrm>
            <a:off x="1616620" y="1244635"/>
            <a:ext cx="1800669" cy="60703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 title=""/>
          <p:cNvCxnSpPr/>
          <p:nvPr>
            <p:custDataLst>
              <p:tags r:id="rId5"/>
            </p:custDataLst>
          </p:nvPr>
        </p:nvCxnSpPr>
        <p:spPr>
          <a:xfrm>
            <a:off x="1616620" y="1825356"/>
            <a:ext cx="1800669" cy="181972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 title=""/>
          <p:cNvCxnSpPr/>
          <p:nvPr>
            <p:custDataLst>
              <p:tags r:id="rId6"/>
            </p:custDataLst>
          </p:nvPr>
        </p:nvCxnSpPr>
        <p:spPr>
          <a:xfrm flipV="1">
            <a:off x="1616620" y="1273218"/>
            <a:ext cx="1800669" cy="114740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 title=""/>
          <p:cNvCxnSpPr/>
          <p:nvPr>
            <p:custDataLst>
              <p:tags r:id="rId7"/>
            </p:custDataLst>
          </p:nvPr>
        </p:nvCxnSpPr>
        <p:spPr>
          <a:xfrm>
            <a:off x="1626716" y="3601031"/>
            <a:ext cx="1790573" cy="236796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 title=""/>
          <p:cNvCxnSpPr/>
          <p:nvPr>
            <p:custDataLst>
              <p:tags r:id="rId8"/>
            </p:custDataLst>
          </p:nvPr>
        </p:nvCxnSpPr>
        <p:spPr>
          <a:xfrm>
            <a:off x="1616620" y="3015894"/>
            <a:ext cx="1800669" cy="235782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 title=""/>
          <p:cNvCxnSpPr/>
          <p:nvPr>
            <p:custDataLst>
              <p:tags r:id="rId9"/>
            </p:custDataLst>
          </p:nvPr>
        </p:nvCxnSpPr>
        <p:spPr>
          <a:xfrm flipV="1">
            <a:off x="1626716" y="2436808"/>
            <a:ext cx="1790573" cy="236962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 title=""/>
          <p:cNvCxnSpPr/>
          <p:nvPr>
            <p:custDataLst>
              <p:tags r:id="rId10"/>
            </p:custDataLst>
          </p:nvPr>
        </p:nvCxnSpPr>
        <p:spPr>
          <a:xfrm flipV="1">
            <a:off x="1636811" y="3040944"/>
            <a:ext cx="1790573" cy="236962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 title=""/>
          <p:cNvCxnSpPr/>
          <p:nvPr>
            <p:custDataLst>
              <p:tags r:id="rId11"/>
            </p:custDataLst>
          </p:nvPr>
        </p:nvCxnSpPr>
        <p:spPr>
          <a:xfrm flipV="1">
            <a:off x="1646907" y="4785011"/>
            <a:ext cx="1790573" cy="11957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0" name="文本框 99" title=""/>
          <p:cNvSpPr txBox="1"/>
          <p:nvPr>
            <p:custDataLst>
              <p:tags r:id="rId3"/>
            </p:custDataLst>
          </p:nvPr>
        </p:nvSpPr>
        <p:spPr>
          <a:xfrm>
            <a:off x="-31750" y="-29210"/>
            <a:ext cx="12225020" cy="69170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sz="5400" b="1">
                <a:latin typeface="Times New Roman" panose="02020603050405020304" pitchFamily="18" charset="0"/>
                <a:ea typeface="宋体" panose="02010600030101010101" pitchFamily="2" charset="-122"/>
              </a:rPr>
              <a:t>Self-learning guidance2 (5’)1) Mark the clauses and judge their structures and types.2) mark the phrases as many as possible and to recite.
</a:t>
            </a:r>
            <a:endParaRPr lang="en-US" altLang="en-US" sz="54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 title=""/>
          <p:cNvSpPr/>
          <p:nvPr>
            <p:custDataLst>
              <p:tags r:id="rId3"/>
            </p:custDataLst>
          </p:nvPr>
        </p:nvSpPr>
        <p:spPr>
          <a:xfrm>
            <a:off x="478015" y="717511"/>
            <a:ext cx="11184457" cy="30918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solidFill>
                  <a:srgbClr val="7030A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Step 4</a:t>
            </a:r>
            <a:r>
              <a:rPr lang="zh-CN" altLang="zh-CN" sz="2600" b="1" kern="100">
                <a:solidFill>
                  <a:srgbClr val="7030A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600" b="1" kern="100">
                <a:solidFill>
                  <a:srgbClr val="7030A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Sentence-learning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1.It was the first time that she had left China.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句式分析</a:t>
            </a: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]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　这是一个固定句型。此句型中的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it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可以换成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this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that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first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也可以用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second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third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fourth...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等；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that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引导的从句时态应该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用</a:t>
            </a: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自主翻译</a:t>
            </a: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]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				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9524701" y="2589068"/>
            <a:ext cx="1175385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完成时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 title=""/>
          <p:cNvSpPr/>
          <p:nvPr>
            <p:custDataLst>
              <p:tags r:id="rId5"/>
            </p:custDataLst>
          </p:nvPr>
        </p:nvSpPr>
        <p:spPr>
          <a:xfrm>
            <a:off x="2379191" y="3184337"/>
            <a:ext cx="3822065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这是她第一次离开中国。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 title=""/>
          <p:cNvSpPr/>
          <p:nvPr>
            <p:custDataLst>
              <p:tags r:id="rId3"/>
            </p:custDataLst>
          </p:nvPr>
        </p:nvSpPr>
        <p:spPr>
          <a:xfrm>
            <a:off x="503771" y="555572"/>
            <a:ext cx="11184457" cy="54927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2.I had to learn how to use public transport and how to ask for things I didn</a:t>
            </a:r>
            <a:r>
              <a:rPr lang="en-US" altLang="zh-CN" sz="2600" b="1" kern="10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’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 know the English names for.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句式分析</a:t>
            </a: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]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600" b="1" kern="100" spc="-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该句为复合句。主干部分是</a:t>
            </a:r>
            <a:r>
              <a:rPr lang="en-US" altLang="zh-CN" sz="2600" b="1" kern="100" spc="-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I had to learn how to use public 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transpo</a:t>
            </a:r>
            <a:r>
              <a:rPr lang="en-US" altLang="zh-CN" sz="2600" b="1" kern="100" spc="-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rt and how to ask for things</a:t>
            </a:r>
            <a:r>
              <a:rPr lang="zh-CN" altLang="zh-CN" sz="2600" b="1" kern="100" spc="-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，为主谓宾结构，并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列连词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and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连接的两个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how to do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是谓语动词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learn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的</a:t>
            </a: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I didn</a:t>
            </a:r>
            <a:r>
              <a:rPr lang="en-US" altLang="zh-CN" sz="2600" b="1" kern="10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’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 know the English names for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是</a:t>
            </a:r>
            <a:endParaRPr lang="en-US" altLang="zh-CN" sz="2600" b="1" kern="100" smtClean="0"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从句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，修饰先行词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things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，关系代词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which/that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在从句中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作</a:t>
            </a: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被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省略。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自主翻译</a:t>
            </a: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]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600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_______________________________________________________</a:t>
            </a:r>
            <a:endParaRPr lang="en-US" altLang="zh-CN" sz="2600" kern="100" smtClean="0"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__________________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 title=""/>
          <p:cNvSpPr/>
          <p:nvPr>
            <p:custDataLst>
              <p:tags r:id="rId4"/>
            </p:custDataLst>
          </p:nvPr>
        </p:nvSpPr>
        <p:spPr>
          <a:xfrm>
            <a:off x="4677576" y="3021229"/>
            <a:ext cx="844550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宾语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 title=""/>
          <p:cNvSpPr/>
          <p:nvPr>
            <p:custDataLst>
              <p:tags r:id="rId5"/>
            </p:custDataLst>
          </p:nvPr>
        </p:nvSpPr>
        <p:spPr>
          <a:xfrm>
            <a:off x="568994" y="3635553"/>
            <a:ext cx="844550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定语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 title=""/>
          <p:cNvSpPr/>
          <p:nvPr>
            <p:custDataLst>
              <p:tags r:id="rId6"/>
            </p:custDataLst>
          </p:nvPr>
        </p:nvSpPr>
        <p:spPr>
          <a:xfrm>
            <a:off x="9753366" y="3626025"/>
            <a:ext cx="844550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宾语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8" name="矩形 7" title=""/>
          <p:cNvSpPr/>
          <p:nvPr>
            <p:custDataLst>
              <p:tags r:id="rId7"/>
            </p:custDataLst>
          </p:nvPr>
        </p:nvSpPr>
        <p:spPr>
          <a:xfrm>
            <a:off x="2379548" y="4205722"/>
            <a:ext cx="9377983" cy="49149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我必须学会如何使用公共交通工具，以及如何请求得到我</a:t>
            </a:r>
            <a:r>
              <a:rPr lang="zh-CN" altLang="zh-CN" sz="2600" b="1" kern="100" smtClean="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不知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1" name="矩形 10" title=""/>
          <p:cNvSpPr/>
          <p:nvPr>
            <p:custDataLst>
              <p:tags r:id="rId8"/>
            </p:custDataLst>
          </p:nvPr>
        </p:nvSpPr>
        <p:spPr>
          <a:xfrm>
            <a:off x="544902" y="4816563"/>
            <a:ext cx="3160395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道英文名字的东西。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 title=""/>
          <p:cNvSpPr/>
          <p:nvPr>
            <p:custDataLst>
              <p:tags r:id="rId3"/>
            </p:custDataLst>
          </p:nvPr>
        </p:nvSpPr>
        <p:spPr>
          <a:xfrm>
            <a:off x="503771" y="627598"/>
            <a:ext cx="11184457" cy="54927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3.Although some foreign students live in campus accommodation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kern="100" err="1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Xie Lei chose to live with a host family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who can help with her adaptation to the new culture.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句式分析</a:t>
            </a: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]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　此句是复合句，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although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引导</a:t>
            </a: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            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从句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2600" b="1" kern="100" err="1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Xie Lei chose to live with a host family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是句子主干；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who can help with her adaptation to the new culture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从句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who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在定语从句中作主语。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自主翻译</a:t>
            </a: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]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600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_______________________________________________________</a:t>
            </a:r>
            <a:endParaRPr lang="en-US" altLang="zh-CN" sz="2600" kern="100" smtClean="0"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____________________________________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6787685" y="2509319"/>
            <a:ext cx="1506220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让步状语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 title=""/>
          <p:cNvSpPr/>
          <p:nvPr>
            <p:custDataLst>
              <p:tags r:id="rId5"/>
            </p:custDataLst>
          </p:nvPr>
        </p:nvSpPr>
        <p:spPr>
          <a:xfrm>
            <a:off x="2564411" y="3707580"/>
            <a:ext cx="844550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定语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9" name="矩形 8" title=""/>
          <p:cNvSpPr/>
          <p:nvPr>
            <p:custDataLst>
              <p:tags r:id="rId6"/>
            </p:custDataLst>
          </p:nvPr>
        </p:nvSpPr>
        <p:spPr>
          <a:xfrm>
            <a:off x="2420936" y="4268222"/>
            <a:ext cx="9193200" cy="49149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虽然有些留学生住在校园宿舍，但谢蕾选择了寄宿家庭，</a:t>
            </a:r>
            <a:r>
              <a:rPr lang="zh-CN" altLang="zh-CN" sz="2600" b="1" kern="100" smtClean="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因为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2" name="矩形 11" title=""/>
          <p:cNvSpPr/>
          <p:nvPr>
            <p:custDataLst>
              <p:tags r:id="rId7"/>
            </p:custDataLst>
          </p:nvPr>
        </p:nvSpPr>
        <p:spPr>
          <a:xfrm>
            <a:off x="541881" y="4879063"/>
            <a:ext cx="6137910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寄宿家庭可以帮助她适应新的文化环境。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 title=""/>
          <p:cNvSpPr/>
          <p:nvPr>
            <p:custDataLst>
              <p:tags r:id="rId3"/>
            </p:custDataLst>
          </p:nvPr>
        </p:nvSpPr>
        <p:spPr>
          <a:xfrm>
            <a:off x="503771" y="269350"/>
            <a:ext cx="11184457" cy="66929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4.The first time that she had to write an essay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her tutor explained that she must acknowledge what other people had said if she cited their ideas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but that he mainly wanted to know what she thought!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句式分析</a:t>
            </a: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]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　此句是复合句，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The first time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            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that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引导定语从句修饰前面的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名词</a:t>
            </a: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     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her tutor explained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是句子主干；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explained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后面是两个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that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引导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的</a:t>
            </a: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从句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；第一个宾语从句中，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what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引导宾语从句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作</a:t>
            </a:r>
            <a:r>
              <a:rPr lang="en-US" altLang="zh-CN" sz="2600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__________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宾语；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if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引导</a:t>
            </a: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                    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从句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；第二个宾语从句中，</a:t>
            </a:r>
            <a:r>
              <a:rPr lang="en-US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what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引导宾语从句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作</a:t>
            </a:r>
            <a:endParaRPr lang="en-US" altLang="zh-CN" sz="2600" b="1" kern="100" smtClean="0"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u="sng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           </a:t>
            </a:r>
            <a:r>
              <a:rPr lang="zh-CN" altLang="zh-CN" sz="2600" b="1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宾语。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自主翻译</a:t>
            </a:r>
            <a:r>
              <a:rPr lang="en-US" altLang="zh-CN" sz="2600" b="1" kern="100">
                <a:latin typeface="IPAPANNEW" panose="02000500070000020004" pitchFamily="2" charset="0"/>
                <a:ea typeface="华文细黑" panose="02010600040101010101" pitchFamily="2" charset="-122"/>
                <a:cs typeface="Times New Roman" panose="02020603050405020304" pitchFamily="18" charset="0"/>
              </a:rPr>
              <a:t>]</a:t>
            </a:r>
            <a:r>
              <a:rPr lang="zh-CN" altLang="zh-CN" sz="2600" b="1" kern="10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600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_______________________________________________________</a:t>
            </a:r>
            <a:endParaRPr lang="en-US" altLang="zh-CN" sz="2600" kern="100" smtClean="0"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 smtClean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__________________________________________________</a:t>
            </a:r>
            <a:endParaRPr lang="zh-CN" altLang="zh-CN" sz="260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 title=""/>
          <p:cNvSpPr/>
          <p:nvPr>
            <p:custDataLst>
              <p:tags r:id="rId4"/>
            </p:custDataLst>
          </p:nvPr>
        </p:nvSpPr>
        <p:spPr>
          <a:xfrm>
            <a:off x="6969848" y="2142046"/>
            <a:ext cx="1506220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时间状语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 title=""/>
          <p:cNvSpPr/>
          <p:nvPr>
            <p:custDataLst>
              <p:tags r:id="rId5"/>
            </p:custDataLst>
          </p:nvPr>
        </p:nvSpPr>
        <p:spPr>
          <a:xfrm>
            <a:off x="2608227" y="2771232"/>
            <a:ext cx="805815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time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 title=""/>
          <p:cNvSpPr/>
          <p:nvPr>
            <p:custDataLst>
              <p:tags r:id="rId6"/>
            </p:custDataLst>
          </p:nvPr>
        </p:nvSpPr>
        <p:spPr>
          <a:xfrm>
            <a:off x="2137585" y="3347446"/>
            <a:ext cx="844550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宾语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8" name="矩形 7" title=""/>
          <p:cNvSpPr/>
          <p:nvPr>
            <p:custDataLst>
              <p:tags r:id="rId7"/>
            </p:custDataLst>
          </p:nvPr>
        </p:nvSpPr>
        <p:spPr>
          <a:xfrm>
            <a:off x="9860446" y="3345714"/>
            <a:ext cx="1859280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600" b="1" kern="100" spc="-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acknowledge</a:t>
            </a:r>
            <a:endParaRPr lang="zh-CN" altLang="en-US" sz="2600" b="1" kern="100" spc="-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0" name="矩形 9" title=""/>
          <p:cNvSpPr/>
          <p:nvPr>
            <p:custDataLst>
              <p:tags r:id="rId8"/>
            </p:custDataLst>
          </p:nvPr>
        </p:nvSpPr>
        <p:spPr>
          <a:xfrm>
            <a:off x="2911097" y="3923660"/>
            <a:ext cx="1506220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条件状语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1" name="矩形 10" title=""/>
          <p:cNvSpPr/>
          <p:nvPr>
            <p:custDataLst>
              <p:tags r:id="rId9"/>
            </p:custDataLst>
          </p:nvPr>
        </p:nvSpPr>
        <p:spPr>
          <a:xfrm>
            <a:off x="574329" y="4562373"/>
            <a:ext cx="953770" cy="4914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know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3" name="矩形 12" title=""/>
          <p:cNvSpPr/>
          <p:nvPr>
            <p:custDataLst>
              <p:tags r:id="rId10"/>
            </p:custDataLst>
          </p:nvPr>
        </p:nvSpPr>
        <p:spPr>
          <a:xfrm>
            <a:off x="2412816" y="5130573"/>
            <a:ext cx="9193200" cy="49149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她第一次写论文时，导师跟她解释说，如果引用别人的观点</a:t>
            </a:r>
            <a:r>
              <a:rPr lang="zh-CN" altLang="zh-CN" sz="2600" b="1" kern="100" smtClean="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就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5" name="矩形 14" title=""/>
          <p:cNvSpPr/>
          <p:nvPr>
            <p:custDataLst>
              <p:tags r:id="rId11"/>
            </p:custDataLst>
          </p:nvPr>
        </p:nvSpPr>
        <p:spPr>
          <a:xfrm>
            <a:off x="549939" y="5705274"/>
            <a:ext cx="9913265" cy="49149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zh-CN" sz="2600" b="1" kern="10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一定要注明，不过导师主要是想知道她自己是怎么想的。</a:t>
            </a:r>
            <a:endParaRPr lang="zh-CN" altLang="en-US" sz="2600" b="1" kern="100">
              <a:solidFill>
                <a:srgbClr val="C00000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2" name="Picture 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11772900" y="117729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10" grpId="0"/>
      <p:bldP spid="11" grpId="0"/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https://d.book118.com/876122040214010044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9624"/>
</p:tagLst>
</file>

<file path=ppt/tags/tag2.xml><?xml version="1.0" encoding="utf-8"?>
<p:tagLst xmlns:p="http://schemas.openxmlformats.org/presentationml/2006/main">
  <p:tag name="AS_UNIQUEID" val="9625"/>
</p:tagLst>
</file>

<file path=ppt/tags/tag3.xml><?xml version="1.0" encoding="utf-8"?>
<p:tagLst xmlns:p="http://schemas.openxmlformats.org/presentationml/2006/main">
  <p:tag name="AS_UNIQUEID" val="9626"/>
</p:tagLst>
</file>

<file path=ppt/tags/tag4.xml><?xml version="1.0" encoding="utf-8"?>
<p:tagLst xmlns:p="http://schemas.openxmlformats.org/presentationml/2006/main">
  <p:tag name="AS_UNIQUEID" val="9627"/>
</p:tagLst>
</file>

<file path=ppt/tags/tag5.xml><?xml version="1.0" encoding="utf-8"?>
<p:tagLst xmlns:p="http://schemas.openxmlformats.org/presentationml/2006/main">
  <p:tag name="AS_UNIQUEID" val="9628"/>
</p:tagLst>
</file>

<file path=ppt/tags/tag6.xml><?xml version="1.0" encoding="utf-8"?>
<p:tagLst xmlns:p="http://schemas.openxmlformats.org/presentationml/2006/main">
  <p:tag name="AS_UNIQUEID" val="9629"/>
</p:tagLst>
</file>

<file path=ppt/tags/tag7.xml><?xml version="1.0" encoding="utf-8"?>
<p:tagLst xmlns:p="http://schemas.openxmlformats.org/presentationml/2006/main">
  <p:tag name="AS_UNIQUEID" val="9630"/>
</p:tagLst>
</file>

<file path=ppt/tags/tag8.xml><?xml version="1.0" encoding="utf-8"?>
<p:tagLst xmlns:p="http://schemas.openxmlformats.org/presentationml/2006/main">
  <p:tag name="AS_UNIQUEID" val="9631"/>
</p:tagLst>
</file>

<file path=ppt/tags/tag9.xml><?xml version="1.0" encoding="utf-8"?>
<p:tagLst xmlns:p="http://schemas.openxmlformats.org/presentationml/2006/main">
  <p:tag name="AS_UNIQUEID" val="9632"/>
</p:tagLst>
</file>

<file path=ppt/tags/tag10.xml><?xml version="1.0" encoding="utf-8"?>
<p:tagLst xmlns:p="http://schemas.openxmlformats.org/presentationml/2006/main">
  <p:tag name="AS_UNIQUEID" val="9633"/>
</p:tagLst>
</file>

<file path=ppt/tags/tag11.xml><?xml version="1.0" encoding="utf-8"?>
<p:tagLst xmlns:p="http://schemas.openxmlformats.org/presentationml/2006/main">
  <p:tag name="AS_UNIQUEID" val="9634"/>
</p:tagLst>
</file>

<file path=ppt/tags/tag12.xml><?xml version="1.0" encoding="utf-8"?>
<p:tagLst xmlns:p="http://schemas.openxmlformats.org/presentationml/2006/main">
  <p:tag name="AS_UNIQUEID" val="9635"/>
</p:tagLst>
</file>

<file path=ppt/tags/tag13.xml><?xml version="1.0" encoding="utf-8"?>
<p:tagLst xmlns:p="http://schemas.openxmlformats.org/presentationml/2006/main">
  <p:tag name="AS_UNIQUEID" val="9636"/>
</p:tagLst>
</file>

<file path=ppt/tags/tag14.xml><?xml version="1.0" encoding="utf-8"?>
<p:tagLst xmlns:p="http://schemas.openxmlformats.org/presentationml/2006/main">
  <p:tag name="AS_UNIQUEID" val="9637"/>
</p:tagLst>
</file>

<file path=ppt/tags/tag15.xml><?xml version="1.0" encoding="utf-8"?>
<p:tagLst xmlns:p="http://schemas.openxmlformats.org/presentationml/2006/main">
  <p:tag name="AS_UNIQUEID" val="9638"/>
</p:tagLst>
</file>

<file path=ppt/tags/tag16.xml><?xml version="1.0" encoding="utf-8"?>
<p:tagLst xmlns:p="http://schemas.openxmlformats.org/presentationml/2006/main">
  <p:tag name="AS_UNIQUEID" val="9639"/>
</p:tagLst>
</file>

<file path=ppt/tags/tag17.xml><?xml version="1.0" encoding="utf-8"?>
<p:tagLst xmlns:p="http://schemas.openxmlformats.org/presentationml/2006/main">
  <p:tag name="AS_UNIQUEID" val="9640"/>
</p:tagLst>
</file>

<file path=ppt/tags/tag18.xml><?xml version="1.0" encoding="utf-8"?>
<p:tagLst xmlns:p="http://schemas.openxmlformats.org/presentationml/2006/main">
  <p:tag name="AS_UNIQUEID" val="9641"/>
</p:tagLst>
</file>

<file path=ppt/tags/tag19.xml><?xml version="1.0" encoding="utf-8"?>
<p:tagLst xmlns:p="http://schemas.openxmlformats.org/presentationml/2006/main">
  <p:tag name="AS_UNIQUEID" val="9642"/>
</p:tagLst>
</file>

<file path=ppt/tags/tag20.xml><?xml version="1.0" encoding="utf-8"?>
<p:tagLst xmlns:p="http://schemas.openxmlformats.org/presentationml/2006/main">
  <p:tag name="AS_UNIQUEID" val="9643"/>
</p:tagLst>
</file>

<file path=ppt/tags/tag21.xml><?xml version="1.0" encoding="utf-8"?>
<p:tagLst xmlns:p="http://schemas.openxmlformats.org/presentationml/2006/main">
  <p:tag name="AS_UNIQUEID" val="9644"/>
</p:tagLst>
</file>

<file path=ppt/tags/tag22.xml><?xml version="1.0" encoding="utf-8"?>
<p:tagLst xmlns:p="http://schemas.openxmlformats.org/presentationml/2006/main">
  <p:tag name="AS_UNIQUEID" val="9645"/>
</p:tagLst>
</file>

<file path=ppt/tags/tag23.xml><?xml version="1.0" encoding="utf-8"?>
<p:tagLst xmlns:p="http://schemas.openxmlformats.org/presentationml/2006/main">
  <p:tag name="AS_UNIQUEID" val="9646"/>
</p:tagLst>
</file>

<file path=ppt/tags/tag24.xml><?xml version="1.0" encoding="utf-8"?>
<p:tagLst xmlns:p="http://schemas.openxmlformats.org/presentationml/2006/main">
  <p:tag name="AS_UNIQUEID" val="9647"/>
</p:tagLst>
</file>

<file path=ppt/tags/tag25.xml><?xml version="1.0" encoding="utf-8"?>
<p:tagLst xmlns:p="http://schemas.openxmlformats.org/presentationml/2006/main">
  <p:tag name="AS_UNIQUEID" val="9648"/>
</p:tagLst>
</file>

<file path=ppt/tags/tag26.xml><?xml version="1.0" encoding="utf-8"?>
<p:tagLst xmlns:p="http://schemas.openxmlformats.org/presentationml/2006/main">
  <p:tag name="AS_UNIQUEID" val="9649"/>
</p:tagLst>
</file>

<file path=ppt/tags/tag27.xml><?xml version="1.0" encoding="utf-8"?>
<p:tagLst xmlns:p="http://schemas.openxmlformats.org/presentationml/2006/main">
  <p:tag name="AS_UNIQUEID" val="9650"/>
</p:tagLst>
</file>

<file path=ppt/tags/tag28.xml><?xml version="1.0" encoding="utf-8"?>
<p:tagLst xmlns:p="http://schemas.openxmlformats.org/presentationml/2006/main">
  <p:tag name="AS_UNIQUEID" val="9651"/>
</p:tagLst>
</file>

<file path=ppt/tags/tag29.xml><?xml version="1.0" encoding="utf-8"?>
<p:tagLst xmlns:p="http://schemas.openxmlformats.org/presentationml/2006/main">
  <p:tag name="AS_UNIQUEID" val="9652"/>
</p:tagLst>
</file>

<file path=ppt/tags/tag30.xml><?xml version="1.0" encoding="utf-8"?>
<p:tagLst xmlns:p="http://schemas.openxmlformats.org/presentationml/2006/main">
  <p:tag name="AS_UNIQUEID" val="9653"/>
</p:tagLst>
</file>

<file path=ppt/tags/tag31.xml><?xml version="1.0" encoding="utf-8"?>
<p:tagLst xmlns:p="http://schemas.openxmlformats.org/presentationml/2006/main">
  <p:tag name="AS_UNIQUEID" val="9654"/>
</p:tagLst>
</file>

<file path=ppt/tags/tag32.xml><?xml version="1.0" encoding="utf-8"?>
<p:tagLst xmlns:p="http://schemas.openxmlformats.org/presentationml/2006/main">
  <p:tag name="AS_UNIQUEID" val="9655"/>
</p:tagLst>
</file>

<file path=ppt/tags/tag33.xml><?xml version="1.0" encoding="utf-8"?>
<p:tagLst xmlns:p="http://schemas.openxmlformats.org/presentationml/2006/main">
  <p:tag name="AS_UNIQUEID" val="9656"/>
</p:tagLst>
</file>

<file path=ppt/tags/tag34.xml><?xml version="1.0" encoding="utf-8"?>
<p:tagLst xmlns:p="http://schemas.openxmlformats.org/presentationml/2006/main">
  <p:tag name="AS_UNIQUEID" val="9657"/>
</p:tagLst>
</file>

<file path=ppt/tags/tag35.xml><?xml version="1.0" encoding="utf-8"?>
<p:tagLst xmlns:p="http://schemas.openxmlformats.org/presentationml/2006/main">
  <p:tag name="AS_UNIQUEID" val="9658"/>
</p:tagLst>
</file>

<file path=ppt/tags/tag36.xml><?xml version="1.0" encoding="utf-8"?>
<p:tagLst xmlns:p="http://schemas.openxmlformats.org/presentationml/2006/main">
  <p:tag name="AS_UNIQUEID" val="9659"/>
</p:tagLst>
</file>

<file path=ppt/tags/tag37.xml><?xml version="1.0" encoding="utf-8"?>
<p:tagLst xmlns:p="http://schemas.openxmlformats.org/presentationml/2006/main">
  <p:tag name="AS_UNIQUEID" val="9660"/>
</p:tagLst>
</file>

<file path=ppt/tags/tag38.xml><?xml version="1.0" encoding="utf-8"?>
<p:tagLst xmlns:p="http://schemas.openxmlformats.org/presentationml/2006/main">
  <p:tag name="AS_UNIQUEID" val="9661"/>
</p:tagLst>
</file>

<file path=ppt/tags/tag39.xml><?xml version="1.0" encoding="utf-8"?>
<p:tagLst xmlns:p="http://schemas.openxmlformats.org/presentationml/2006/main">
  <p:tag name="AS_UNIQUEID" val="9662"/>
</p:tagLst>
</file>

<file path=ppt/tags/tag40.xml><?xml version="1.0" encoding="utf-8"?>
<p:tagLst xmlns:p="http://schemas.openxmlformats.org/presentationml/2006/main">
  <p:tag name="AS_UNIQUEID" val="9663"/>
</p:tagLst>
</file>

<file path=ppt/tags/tag41.xml><?xml version="1.0" encoding="utf-8"?>
<p:tagLst xmlns:p="http://schemas.openxmlformats.org/presentationml/2006/main">
  <p:tag name="AS_UNIQUEID" val="9664"/>
</p:tagLst>
</file>

<file path=ppt/tags/tag42.xml><?xml version="1.0" encoding="utf-8"?>
<p:tagLst xmlns:p="http://schemas.openxmlformats.org/presentationml/2006/main">
  <p:tag name="AS_UNIQUEID" val="9665"/>
</p:tagLst>
</file>

<file path=ppt/tags/tag43.xml><?xml version="1.0" encoding="utf-8"?>
<p:tagLst xmlns:p="http://schemas.openxmlformats.org/presentationml/2006/main">
  <p:tag name="AS_UNIQUEID" val="9666"/>
</p:tagLst>
</file>

<file path=ppt/tags/tag44.xml><?xml version="1.0" encoding="utf-8"?>
<p:tagLst xmlns:p="http://schemas.openxmlformats.org/presentationml/2006/main">
  <p:tag name="AS_UNIQUEID" val="9667"/>
</p:tagLst>
</file>

<file path=ppt/tags/tag45.xml><?xml version="1.0" encoding="utf-8"?>
<p:tagLst xmlns:p="http://schemas.openxmlformats.org/presentationml/2006/main">
  <p:tag name="AS_UNIQUEID" val="9668"/>
</p:tagLst>
</file>

<file path=ppt/tags/tag46.xml><?xml version="1.0" encoding="utf-8"?>
<p:tagLst xmlns:p="http://schemas.openxmlformats.org/presentationml/2006/main">
  <p:tag name="AS_UNIQUEID" val="9669"/>
</p:tagLst>
</file>

<file path=ppt/tags/tag47.xml><?xml version="1.0" encoding="utf-8"?>
<p:tagLst xmlns:p="http://schemas.openxmlformats.org/presentationml/2006/main">
  <p:tag name="AS_UNIQUEID" val="9670"/>
</p:tagLst>
</file>

<file path=ppt/tags/tag48.xml><?xml version="1.0" encoding="utf-8"?>
<p:tagLst xmlns:p="http://schemas.openxmlformats.org/presentationml/2006/main">
  <p:tag name="AS_UNIQUEID" val="9671"/>
</p:tagLst>
</file>

<file path=ppt/tags/tag49.xml><?xml version="1.0" encoding="utf-8"?>
<p:tagLst xmlns:p="http://schemas.openxmlformats.org/presentationml/2006/main">
  <p:tag name="AS_UNIQUEID" val="9672"/>
</p:tagLst>
</file>

<file path=ppt/tags/tag50.xml><?xml version="1.0" encoding="utf-8"?>
<p:tagLst xmlns:p="http://schemas.openxmlformats.org/presentationml/2006/main">
  <p:tag name="AS_UNIQUEID" val="9673"/>
</p:tagLst>
</file>

<file path=ppt/tags/tag51.xml><?xml version="1.0" encoding="utf-8"?>
<p:tagLst xmlns:p="http://schemas.openxmlformats.org/presentationml/2006/main">
  <p:tag name="AS_UNIQUEID" val="9674"/>
</p:tagLst>
</file>

<file path=ppt/tags/tag52.xml><?xml version="1.0" encoding="utf-8"?>
<p:tagLst xmlns:p="http://schemas.openxmlformats.org/presentationml/2006/main">
  <p:tag name="AS_UNIQUEID" val="9675"/>
</p:tagLst>
</file>

<file path=ppt/tags/tag53.xml><?xml version="1.0" encoding="utf-8"?>
<p:tagLst xmlns:p="http://schemas.openxmlformats.org/presentationml/2006/main">
  <p:tag name="AS_UNIQUEID" val="9676"/>
</p:tagLst>
</file>

<file path=ppt/tags/tag54.xml><?xml version="1.0" encoding="utf-8"?>
<p:tagLst xmlns:p="http://schemas.openxmlformats.org/presentationml/2006/main">
  <p:tag name="AS_UNIQUEID" val="9677"/>
</p:tagLst>
</file>

<file path=ppt/tags/tag55.xml><?xml version="1.0" encoding="utf-8"?>
<p:tagLst xmlns:p="http://schemas.openxmlformats.org/presentationml/2006/main">
  <p:tag name="AS_UNIQUEID" val="9678"/>
</p:tagLst>
</file>

<file path=ppt/tags/tag56.xml><?xml version="1.0" encoding="utf-8"?>
<p:tagLst xmlns:p="http://schemas.openxmlformats.org/presentationml/2006/main">
  <p:tag name="AS_UNIQUEID" val="9679"/>
</p:tagLst>
</file>

<file path=ppt/tags/tag57.xml><?xml version="1.0" encoding="utf-8"?>
<p:tagLst xmlns:p="http://schemas.openxmlformats.org/presentationml/2006/main">
  <p:tag name="AS_UNIQUEID" val="9680"/>
</p:tagLst>
</file>

<file path=ppt/tags/tag58.xml><?xml version="1.0" encoding="utf-8"?>
<p:tagLst xmlns:p="http://schemas.openxmlformats.org/presentationml/2006/main">
  <p:tag name="AS_UNIQUEID" val="9681"/>
</p:tagLst>
</file>

<file path=ppt/tags/tag59.xml><?xml version="1.0" encoding="utf-8"?>
<p:tagLst xmlns:p="http://schemas.openxmlformats.org/presentationml/2006/main">
  <p:tag name="AS_UNIQUEID" val="9682"/>
</p:tagLst>
</file>

<file path=ppt/tags/tag60.xml><?xml version="1.0" encoding="utf-8"?>
<p:tagLst xmlns:p="http://schemas.openxmlformats.org/presentationml/2006/main">
  <p:tag name="AS_UNIQUEID" val="9683"/>
</p:tagLst>
</file>

<file path=ppt/tags/tag61.xml><?xml version="1.0" encoding="utf-8"?>
<p:tagLst xmlns:p="http://schemas.openxmlformats.org/presentationml/2006/main">
  <p:tag name="AS_UNIQUEID" val="9684"/>
</p:tagLst>
</file>

<file path=ppt/tags/tag62.xml><?xml version="1.0" encoding="utf-8"?>
<p:tagLst xmlns:p="http://schemas.openxmlformats.org/presentationml/2006/main">
  <p:tag name="AS_UNIQUEID" val="9685"/>
</p:tagLst>
</file>

<file path=ppt/tags/tag63.xml><?xml version="1.0" encoding="utf-8"?>
<p:tagLst xmlns:p="http://schemas.openxmlformats.org/presentationml/2006/main">
  <p:tag name="AS_UNIQUEID" val="9686"/>
</p:tagLst>
</file>

<file path=ppt/tags/tag64.xml><?xml version="1.0" encoding="utf-8"?>
<p:tagLst xmlns:p="http://schemas.openxmlformats.org/presentationml/2006/main">
  <p:tag name="AS_UNIQUEID" val="9687"/>
</p:tagLst>
</file>

<file path=ppt/tags/tag65.xml><?xml version="1.0" encoding="utf-8"?>
<p:tagLst xmlns:p="http://schemas.openxmlformats.org/presentationml/2006/main">
  <p:tag name="AS_UNIQUEID" val="9688"/>
</p:tagLst>
</file>

<file path=ppt/tags/tag66.xml><?xml version="1.0" encoding="utf-8"?>
<p:tagLst xmlns:p="http://schemas.openxmlformats.org/presentationml/2006/main">
  <p:tag name="AS_UNIQUEID" val="9689"/>
</p:tagLst>
</file>

<file path=ppt/tags/tag67.xml><?xml version="1.0" encoding="utf-8"?>
<p:tagLst xmlns:p="http://schemas.openxmlformats.org/presentationml/2006/main">
  <p:tag name="AS_UNIQUEID" val="9690"/>
</p:tagLst>
</file>

<file path=ppt/tags/tag68.xml><?xml version="1.0" encoding="utf-8"?>
<p:tagLst xmlns:p="http://schemas.openxmlformats.org/presentationml/2006/main">
  <p:tag name="AS_UNIQUEID" val="9691"/>
</p:tagLst>
</file>

<file path=ppt/tags/tag69.xml><?xml version="1.0" encoding="utf-8"?>
<p:tagLst xmlns:p="http://schemas.openxmlformats.org/presentationml/2006/main">
  <p:tag name="AS_UNIQUEID" val="9692"/>
</p:tagLst>
</file>

<file path=ppt/tags/tag70.xml><?xml version="1.0" encoding="utf-8"?>
<p:tagLst xmlns:p="http://schemas.openxmlformats.org/presentationml/2006/main">
  <p:tag name="AS_UNIQUEID" val="9693"/>
</p:tagLst>
</file>

<file path=ppt/tags/tag71.xml><?xml version="1.0" encoding="utf-8"?>
<p:tagLst xmlns:p="http://schemas.openxmlformats.org/presentationml/2006/main">
  <p:tag name="AS_UNIQUEID" val="9694"/>
</p:tagLst>
</file>

<file path=ppt/tags/tag72.xml><?xml version="1.0" encoding="utf-8"?>
<p:tagLst xmlns:p="http://schemas.openxmlformats.org/presentationml/2006/main">
  <p:tag name="AS_UNIQUEID" val="9695"/>
</p:tagLst>
</file>

<file path=ppt/tags/tag73.xml><?xml version="1.0" encoding="utf-8"?>
<p:tagLst xmlns:p="http://schemas.openxmlformats.org/presentationml/2006/main">
  <p:tag name="AS_UNIQUEID" val="9696"/>
</p:tagLst>
</file>

<file path=ppt/tags/tag74.xml><?xml version="1.0" encoding="utf-8"?>
<p:tagLst xmlns:p="http://schemas.openxmlformats.org/presentationml/2006/main">
  <p:tag name="AS_UNIQUEID" val="9697"/>
</p:tagLst>
</file>

<file path=ppt/tags/tag75.xml><?xml version="1.0" encoding="utf-8"?>
<p:tagLst xmlns:p="http://schemas.openxmlformats.org/presentationml/2006/main">
  <p:tag name="AS_UNIQUEID" val="9698"/>
</p:tagLst>
</file>

<file path=ppt/tags/tag76.xml><?xml version="1.0" encoding="utf-8"?>
<p:tagLst xmlns:p="http://schemas.openxmlformats.org/presentationml/2006/main">
  <p:tag name="AS_UNIQUEID" val="9426"/>
</p:tagLst>
</file>

<file path=ppt/tags/tag77.xml><?xml version="1.0" encoding="utf-8"?>
<p:tagLst xmlns:p="http://schemas.openxmlformats.org/presentationml/2006/main">
  <p:tag name="AS_UNIQUEID" val="9427"/>
</p:tagLst>
</file>

<file path=ppt/tags/tag78.xml><?xml version="1.0" encoding="utf-8"?>
<p:tagLst xmlns:p="http://schemas.openxmlformats.org/presentationml/2006/main">
  <p:tag name="AS_UNIQUEID" val="9428"/>
</p:tagLst>
</file>

<file path=ppt/tags/tag79.xml><?xml version="1.0" encoding="utf-8"?>
<p:tagLst xmlns:p="http://schemas.openxmlformats.org/presentationml/2006/main">
  <p:tag name="AS_UNIQUEID" val="9429"/>
</p:tagLst>
</file>

<file path=ppt/tags/tag80.xml><?xml version="1.0" encoding="utf-8"?>
<p:tagLst xmlns:p="http://schemas.openxmlformats.org/presentationml/2006/main">
  <p:tag name="AS_UNIQUEID" val="9430"/>
</p:tagLst>
</file>

<file path=ppt/tags/tag81.xml><?xml version="1.0" encoding="utf-8"?>
<p:tagLst xmlns:p="http://schemas.openxmlformats.org/presentationml/2006/main">
  <p:tag name="AS_UNIQUEID" val="9431"/>
</p:tagLst>
</file>

<file path=ppt/tags/tag82.xml><?xml version="1.0" encoding="utf-8"?>
<p:tagLst xmlns:p="http://schemas.openxmlformats.org/presentationml/2006/main">
  <p:tag name="AS_UNIQUEID" val="9432"/>
</p:tagLst>
</file>

<file path=ppt/tags/tag83.xml><?xml version="1.0" encoding="utf-8"?>
<p:tagLst xmlns:p="http://schemas.openxmlformats.org/presentationml/2006/main">
  <p:tag name="AS_UNIQUEID" val="9433"/>
</p:tagLst>
</file>

<file path=ppt/tags/tag84.xml><?xml version="1.0" encoding="utf-8"?>
<p:tagLst xmlns:p="http://schemas.openxmlformats.org/presentationml/2006/main">
  <p:tag name="AS_UNIQUEID" val="9434"/>
</p:tagLst>
</file>

<file path=ppt/tags/tag85.xml><?xml version="1.0" encoding="utf-8"?>
<p:tagLst xmlns:p="http://schemas.openxmlformats.org/presentationml/2006/main">
  <p:tag name="AS_UNIQUEID" val="9435"/>
</p:tagLst>
</file>

<file path=ppt/tags/tag86.xml><?xml version="1.0" encoding="utf-8"?>
<p:tagLst xmlns:p="http://schemas.openxmlformats.org/presentationml/2006/main">
  <p:tag name="AS_UNIQUEID" val="9436"/>
</p:tagLst>
</file>

<file path=ppt/tags/tag87.xml><?xml version="1.0" encoding="utf-8"?>
<p:tagLst xmlns:p="http://schemas.openxmlformats.org/presentationml/2006/main">
  <p:tag name="AS_UNIQUEID" val="9437"/>
</p:tagLst>
</file>

<file path=ppt/tags/tag88.xml><?xml version="1.0" encoding="utf-8"?>
<p:tagLst xmlns:p="http://schemas.openxmlformats.org/presentationml/2006/main">
  <p:tag name="AS_UNIQUEID" val="9438"/>
</p:tagLst>
</file>

<file path=ppt/tags/tag89.xml><?xml version="1.0" encoding="utf-8"?>
<p:tagLst xmlns:p="http://schemas.openxmlformats.org/presentationml/2006/main">
  <p:tag name="AS_UNIQUEID" val="9439"/>
</p:tagLst>
</file>

<file path=ppt/tags/tag90.xml><?xml version="1.0" encoding="utf-8"?>
<p:tagLst xmlns:p="http://schemas.openxmlformats.org/presentationml/2006/main">
  <p:tag name="AS_UNIQUEID" val="9440"/>
</p:tagLst>
</file>

<file path=ppt/tags/tag91.xml><?xml version="1.0" encoding="utf-8"?>
<p:tagLst xmlns:p="http://schemas.openxmlformats.org/presentationml/2006/main">
  <p:tag name="AS_UNIQUEID" val="9441"/>
</p:tagLst>
</file>

<file path=ppt/tags/tag92.xml><?xml version="1.0" encoding="utf-8"?>
<p:tagLst xmlns:p="http://schemas.openxmlformats.org/presentationml/2006/main">
  <p:tag name="AS_UNIQUEID" val="9442"/>
</p:tagLst>
</file>

<file path=ppt/tags/tag93.xml><?xml version="1.0" encoding="utf-8"?>
<p:tagLst xmlns:p="http://schemas.openxmlformats.org/presentationml/2006/main">
  <p:tag name="AS_UNIQUEID" val="9443"/>
</p:tagLst>
</file>

<file path=ppt/tags/tag94.xml><?xml version="1.0" encoding="utf-8"?>
<p:tagLst xmlns:p="http://schemas.openxmlformats.org/presentationml/2006/main">
  <p:tag name="AS_UNIQUEID" val="9444"/>
</p:tagLst>
</file>

<file path=ppt/tags/tag95.xml><?xml version="1.0" encoding="utf-8"?>
<p:tagLst xmlns:p="http://schemas.openxmlformats.org/presentationml/2006/main">
  <p:tag name="AS_UNIQUEID" val="9445"/>
</p:tagLst>
</file>

<file path=ppt/tags/tag96.xml><?xml version="1.0" encoding="utf-8"?>
<p:tagLst xmlns:p="http://schemas.openxmlformats.org/presentationml/2006/main">
  <p:tag name="AS_UNIQUEID" val="9446"/>
</p:tagLst>
</file>

<file path=ppt/tags/tag97.xml><?xml version="1.0" encoding="utf-8"?>
<p:tagLst xmlns:p="http://schemas.openxmlformats.org/presentationml/2006/main">
  <p:tag name="AS_UNIQUEID" val="9447"/>
</p:tagLst>
</file>

<file path=ppt/tags/tag98.xml><?xml version="1.0" encoding="utf-8"?>
<p:tagLst xmlns:p="http://schemas.openxmlformats.org/presentationml/2006/main">
  <p:tag name="AS_UNIQUEID" val="9448"/>
</p:tagLst>
</file>

<file path=ppt/tags/tag99.xml><?xml version="1.0" encoding="utf-8"?>
<p:tagLst xmlns:p="http://schemas.openxmlformats.org/presentationml/2006/main">
  <p:tag name="AS_UNIQUEID" val="9449"/>
</p:tagLst>
</file>

<file path=ppt/tags/tag100.xml><?xml version="1.0" encoding="utf-8"?>
<p:tagLst xmlns:p="http://schemas.openxmlformats.org/presentationml/2006/main">
  <p:tag name="AS_UNIQUEID" val="9450"/>
</p:tagLst>
</file>

<file path=ppt/tags/tag101.xml><?xml version="1.0" encoding="utf-8"?>
<p:tagLst xmlns:p="http://schemas.openxmlformats.org/presentationml/2006/main">
  <p:tag name="AS_UNIQUEID" val="9451"/>
</p:tagLst>
</file>

<file path=ppt/tags/tag102.xml><?xml version="1.0" encoding="utf-8"?>
<p:tagLst xmlns:p="http://schemas.openxmlformats.org/presentationml/2006/main">
  <p:tag name="AS_UNIQUEID" val="9452"/>
</p:tagLst>
</file>

<file path=ppt/tags/tag103.xml><?xml version="1.0" encoding="utf-8"?>
<p:tagLst xmlns:p="http://schemas.openxmlformats.org/presentationml/2006/main">
  <p:tag name="AS_UNIQUEID" val="9453"/>
</p:tagLst>
</file>

<file path=ppt/tags/tag104.xml><?xml version="1.0" encoding="utf-8"?>
<p:tagLst xmlns:p="http://schemas.openxmlformats.org/presentationml/2006/main">
  <p:tag name="AS_UNIQUEID" val="9454"/>
</p:tagLst>
</file>

<file path=ppt/tags/tag105.xml><?xml version="1.0" encoding="utf-8"?>
<p:tagLst xmlns:p="http://schemas.openxmlformats.org/presentationml/2006/main">
  <p:tag name="AS_UNIQUEID" val="9455"/>
</p:tagLst>
</file>

<file path=ppt/tags/tag106.xml><?xml version="1.0" encoding="utf-8"?>
<p:tagLst xmlns:p="http://schemas.openxmlformats.org/presentationml/2006/main">
  <p:tag name="AS_UNIQUEID" val="9456"/>
</p:tagLst>
</file>

<file path=ppt/tags/tag107.xml><?xml version="1.0" encoding="utf-8"?>
<p:tagLst xmlns:p="http://schemas.openxmlformats.org/presentationml/2006/main">
  <p:tag name="AS_UNIQUEID" val="9457"/>
</p:tagLst>
</file>

<file path=ppt/tags/tag108.xml><?xml version="1.0" encoding="utf-8"?>
<p:tagLst xmlns:p="http://schemas.openxmlformats.org/presentationml/2006/main">
  <p:tag name="AS_UNIQUEID" val="9458"/>
</p:tagLst>
</file>

<file path=ppt/tags/tag109.xml><?xml version="1.0" encoding="utf-8"?>
<p:tagLst xmlns:p="http://schemas.openxmlformats.org/presentationml/2006/main">
  <p:tag name="AS_UNIQUEID" val="9459"/>
</p:tagLst>
</file>

<file path=ppt/tags/tag110.xml><?xml version="1.0" encoding="utf-8"?>
<p:tagLst xmlns:p="http://schemas.openxmlformats.org/presentationml/2006/main">
  <p:tag name="AS_UNIQUEID" val="9460"/>
</p:tagLst>
</file>

<file path=ppt/tags/tag111.xml><?xml version="1.0" encoding="utf-8"?>
<p:tagLst xmlns:p="http://schemas.openxmlformats.org/presentationml/2006/main">
  <p:tag name="AS_UNIQUEID" val="9461"/>
</p:tagLst>
</file>

<file path=ppt/tags/tag112.xml><?xml version="1.0" encoding="utf-8"?>
<p:tagLst xmlns:p="http://schemas.openxmlformats.org/presentationml/2006/main">
  <p:tag name="AS_UNIQUEID" val="9462"/>
</p:tagLst>
</file>

<file path=ppt/tags/tag113.xml><?xml version="1.0" encoding="utf-8"?>
<p:tagLst xmlns:p="http://schemas.openxmlformats.org/presentationml/2006/main">
  <p:tag name="AS_UNIQUEID" val="9463"/>
</p:tagLst>
</file>

<file path=ppt/tags/tag114.xml><?xml version="1.0" encoding="utf-8"?>
<p:tagLst xmlns:p="http://schemas.openxmlformats.org/presentationml/2006/main">
  <p:tag name="AS_UNIQUEID" val="9464"/>
</p:tagLst>
</file>

<file path=ppt/tags/tag115.xml><?xml version="1.0" encoding="utf-8"?>
<p:tagLst xmlns:p="http://schemas.openxmlformats.org/presentationml/2006/main">
  <p:tag name="AS_UNIQUEID" val="9465"/>
</p:tagLst>
</file>

<file path=ppt/tags/tag116.xml><?xml version="1.0" encoding="utf-8"?>
<p:tagLst xmlns:p="http://schemas.openxmlformats.org/presentationml/2006/main">
  <p:tag name="AS_UNIQUEID" val="9466"/>
</p:tagLst>
</file>

<file path=ppt/tags/tag117.xml><?xml version="1.0" encoding="utf-8"?>
<p:tagLst xmlns:p="http://schemas.openxmlformats.org/presentationml/2006/main">
  <p:tag name="AS_UNIQUEID" val="9467"/>
</p:tagLst>
</file>

<file path=ppt/tags/tag118.xml><?xml version="1.0" encoding="utf-8"?>
<p:tagLst xmlns:p="http://schemas.openxmlformats.org/presentationml/2006/main">
  <p:tag name="AS_UNIQUEID" val="9468"/>
</p:tagLst>
</file>

<file path=ppt/tags/tag119.xml><?xml version="1.0" encoding="utf-8"?>
<p:tagLst xmlns:p="http://schemas.openxmlformats.org/presentationml/2006/main">
  <p:tag name="AS_UNIQUEID" val="9469"/>
</p:tagLst>
</file>

<file path=ppt/tags/tag120.xml><?xml version="1.0" encoding="utf-8"?>
<p:tagLst xmlns:p="http://schemas.openxmlformats.org/presentationml/2006/main">
  <p:tag name="AS_UNIQUEID" val="9470"/>
</p:tagLst>
</file>

<file path=ppt/tags/tag121.xml><?xml version="1.0" encoding="utf-8"?>
<p:tagLst xmlns:p="http://schemas.openxmlformats.org/presentationml/2006/main">
  <p:tag name="AS_UNIQUEID" val="9471"/>
</p:tagLst>
</file>

<file path=ppt/tags/tag122.xml><?xml version="1.0" encoding="utf-8"?>
<p:tagLst xmlns:p="http://schemas.openxmlformats.org/presentationml/2006/main">
  <p:tag name="AS_UNIQUEID" val="9472"/>
</p:tagLst>
</file>

<file path=ppt/tags/tag123.xml><?xml version="1.0" encoding="utf-8"?>
<p:tagLst xmlns:p="http://schemas.openxmlformats.org/presentationml/2006/main">
  <p:tag name="AS_UNIQUEID" val="9473"/>
</p:tagLst>
</file>

<file path=ppt/tags/tag124.xml><?xml version="1.0" encoding="utf-8"?>
<p:tagLst xmlns:p="http://schemas.openxmlformats.org/presentationml/2006/main">
  <p:tag name="AS_UNIQUEID" val="9474"/>
</p:tagLst>
</file>

<file path=ppt/tags/tag125.xml><?xml version="1.0" encoding="utf-8"?>
<p:tagLst xmlns:p="http://schemas.openxmlformats.org/presentationml/2006/main">
  <p:tag name="AS_UNIQUEID" val="9475"/>
</p:tagLst>
</file>

<file path=ppt/tags/tag126.xml><?xml version="1.0" encoding="utf-8"?>
<p:tagLst xmlns:p="http://schemas.openxmlformats.org/presentationml/2006/main">
  <p:tag name="AS_UNIQUEID" val="9476"/>
</p:tagLst>
</file>

<file path=ppt/tags/tag127.xml><?xml version="1.0" encoding="utf-8"?>
<p:tagLst xmlns:p="http://schemas.openxmlformats.org/presentationml/2006/main">
  <p:tag name="AS_UNIQUEID" val="9477"/>
</p:tagLst>
</file>

<file path=ppt/tags/tag128.xml><?xml version="1.0" encoding="utf-8"?>
<p:tagLst xmlns:p="http://schemas.openxmlformats.org/presentationml/2006/main">
  <p:tag name="AS_UNIQUEID" val="9478"/>
</p:tagLst>
</file>

<file path=ppt/tags/tag129.xml><?xml version="1.0" encoding="utf-8"?>
<p:tagLst xmlns:p="http://schemas.openxmlformats.org/presentationml/2006/main">
  <p:tag name="AS_UNIQUEID" val="9479"/>
</p:tagLst>
</file>

<file path=ppt/tags/tag130.xml><?xml version="1.0" encoding="utf-8"?>
<p:tagLst xmlns:p="http://schemas.openxmlformats.org/presentationml/2006/main">
  <p:tag name="AS_UNIQUEID" val="9480"/>
</p:tagLst>
</file>

<file path=ppt/tags/tag131.xml><?xml version="1.0" encoding="utf-8"?>
<p:tagLst xmlns:p="http://schemas.openxmlformats.org/presentationml/2006/main">
  <p:tag name="AS_UNIQUEID" val="9481"/>
</p:tagLst>
</file>

<file path=ppt/tags/tag132.xml><?xml version="1.0" encoding="utf-8"?>
<p:tagLst xmlns:p="http://schemas.openxmlformats.org/presentationml/2006/main">
  <p:tag name="AS_UNIQUEID" val="9482"/>
</p:tagLst>
</file>

<file path=ppt/tags/tag133.xml><?xml version="1.0" encoding="utf-8"?>
<p:tagLst xmlns:p="http://schemas.openxmlformats.org/presentationml/2006/main">
  <p:tag name="AS_UNIQUEID" val="9483"/>
</p:tagLst>
</file>

<file path=ppt/tags/tag134.xml><?xml version="1.0" encoding="utf-8"?>
<p:tagLst xmlns:p="http://schemas.openxmlformats.org/presentationml/2006/main">
  <p:tag name="AS_UNIQUEID" val="9484"/>
</p:tagLst>
</file>

<file path=ppt/tags/tag135.xml><?xml version="1.0" encoding="utf-8"?>
<p:tagLst xmlns:p="http://schemas.openxmlformats.org/presentationml/2006/main">
  <p:tag name="AS_UNIQUEID" val="9485"/>
</p:tagLst>
</file>

<file path=ppt/tags/tag136.xml><?xml version="1.0" encoding="utf-8"?>
<p:tagLst xmlns:p="http://schemas.openxmlformats.org/presentationml/2006/main">
  <p:tag name="AS_UNIQUEID" val="9486"/>
</p:tagLst>
</file>

<file path=ppt/tags/tag137.xml><?xml version="1.0" encoding="utf-8"?>
<p:tagLst xmlns:p="http://schemas.openxmlformats.org/presentationml/2006/main">
  <p:tag name="AS_UNIQUEID" val="9487"/>
</p:tagLst>
</file>

<file path=ppt/tags/tag138.xml><?xml version="1.0" encoding="utf-8"?>
<p:tagLst xmlns:p="http://schemas.openxmlformats.org/presentationml/2006/main">
  <p:tag name="AS_UNIQUEID" val="9488"/>
</p:tagLst>
</file>

<file path=ppt/tags/tag139.xml><?xml version="1.0" encoding="utf-8"?>
<p:tagLst xmlns:p="http://schemas.openxmlformats.org/presentationml/2006/main">
  <p:tag name="AS_UNIQUEID" val="9489"/>
</p:tagLst>
</file>

<file path=ppt/tags/tag140.xml><?xml version="1.0" encoding="utf-8"?>
<p:tagLst xmlns:p="http://schemas.openxmlformats.org/presentationml/2006/main">
  <p:tag name="AS_UNIQUEID" val="9490"/>
</p:tagLst>
</file>

<file path=ppt/tags/tag141.xml><?xml version="1.0" encoding="utf-8"?>
<p:tagLst xmlns:p="http://schemas.openxmlformats.org/presentationml/2006/main">
  <p:tag name="AS_UNIQUEID" val="9491"/>
</p:tagLst>
</file>

<file path=ppt/tags/tag142.xml><?xml version="1.0" encoding="utf-8"?>
<p:tagLst xmlns:p="http://schemas.openxmlformats.org/presentationml/2006/main">
  <p:tag name="AS_UNIQUEID" val="9492"/>
</p:tagLst>
</file>

<file path=ppt/tags/tag143.xml><?xml version="1.0" encoding="utf-8"?>
<p:tagLst xmlns:p="http://schemas.openxmlformats.org/presentationml/2006/main">
  <p:tag name="AS_UNIQUEID" val="9493"/>
</p:tagLst>
</file>

<file path=ppt/tags/tag144.xml><?xml version="1.0" encoding="utf-8"?>
<p:tagLst xmlns:p="http://schemas.openxmlformats.org/presentationml/2006/main">
  <p:tag name="AS_UNIQUEID" val="9494"/>
</p:tagLst>
</file>

<file path=ppt/tags/tag145.xml><?xml version="1.0" encoding="utf-8"?>
<p:tagLst xmlns:p="http://schemas.openxmlformats.org/presentationml/2006/main">
  <p:tag name="AS_UNIQUEID" val="9495"/>
</p:tagLst>
</file>

<file path=ppt/tags/tag146.xml><?xml version="1.0" encoding="utf-8"?>
<p:tagLst xmlns:p="http://schemas.openxmlformats.org/presentationml/2006/main">
  <p:tag name="AS_UNIQUEID" val="9496"/>
</p:tagLst>
</file>

<file path=ppt/tags/tag147.xml><?xml version="1.0" encoding="utf-8"?>
<p:tagLst xmlns:p="http://schemas.openxmlformats.org/presentationml/2006/main">
  <p:tag name="AS_UNIQUEID" val="9497"/>
</p:tagLst>
</file>

<file path=ppt/tags/tag148.xml><?xml version="1.0" encoding="utf-8"?>
<p:tagLst xmlns:p="http://schemas.openxmlformats.org/presentationml/2006/main">
  <p:tag name="AS_UNIQUEID" val="9498"/>
</p:tagLst>
</file>

<file path=ppt/tags/tag149.xml><?xml version="1.0" encoding="utf-8"?>
<p:tagLst xmlns:p="http://schemas.openxmlformats.org/presentationml/2006/main">
  <p:tag name="AS_UNIQUEID" val="9499"/>
</p:tagLst>
</file>

<file path=ppt/tags/tag150.xml><?xml version="1.0" encoding="utf-8"?>
<p:tagLst xmlns:p="http://schemas.openxmlformats.org/presentationml/2006/main">
  <p:tag name="AS_UNIQUEID" val="9500"/>
</p:tagLst>
</file>

<file path=ppt/tags/tag151.xml><?xml version="1.0" encoding="utf-8"?>
<p:tagLst xmlns:p="http://schemas.openxmlformats.org/presentationml/2006/main">
  <p:tag name="AS_UNIQUEID" val="9501"/>
</p:tagLst>
</file>

<file path=ppt/tags/tag152.xml><?xml version="1.0" encoding="utf-8"?>
<p:tagLst xmlns:p="http://schemas.openxmlformats.org/presentationml/2006/main">
  <p:tag name="AS_UNIQUEID" val="9502"/>
</p:tagLst>
</file>

<file path=ppt/tags/tag153.xml><?xml version="1.0" encoding="utf-8"?>
<p:tagLst xmlns:p="http://schemas.openxmlformats.org/presentationml/2006/main">
  <p:tag name="AS_UNIQUEID" val="9503"/>
</p:tagLst>
</file>

<file path=ppt/tags/tag154.xml><?xml version="1.0" encoding="utf-8"?>
<p:tagLst xmlns:p="http://schemas.openxmlformats.org/presentationml/2006/main">
  <p:tag name="AS_UNIQUEID" val="9504"/>
</p:tagLst>
</file>

<file path=ppt/tags/tag155.xml><?xml version="1.0" encoding="utf-8"?>
<p:tagLst xmlns:p="http://schemas.openxmlformats.org/presentationml/2006/main">
  <p:tag name="AS_UNIQUEID" val="9505"/>
</p:tagLst>
</file>

<file path=ppt/tags/tag156.xml><?xml version="1.0" encoding="utf-8"?>
<p:tagLst xmlns:p="http://schemas.openxmlformats.org/presentationml/2006/main">
  <p:tag name="AS_UNIQUEID" val="9506"/>
</p:tagLst>
</file>

<file path=ppt/tags/tag157.xml><?xml version="1.0" encoding="utf-8"?>
<p:tagLst xmlns:p="http://schemas.openxmlformats.org/presentationml/2006/main">
  <p:tag name="AS_UNIQUEID" val="9507"/>
</p:tagLst>
</file>

<file path=ppt/tags/tag158.xml><?xml version="1.0" encoding="utf-8"?>
<p:tagLst xmlns:p="http://schemas.openxmlformats.org/presentationml/2006/main">
  <p:tag name="AS_UNIQUEID" val="9508"/>
</p:tagLst>
</file>

<file path=ppt/tags/tag159.xml><?xml version="1.0" encoding="utf-8"?>
<p:tagLst xmlns:p="http://schemas.openxmlformats.org/presentationml/2006/main">
  <p:tag name="AS_UNIQUEID" val="9409"/>
</p:tagLst>
</file>

<file path=ppt/tags/tag160.xml><?xml version="1.0" encoding="utf-8"?>
<p:tagLst xmlns:p="http://schemas.openxmlformats.org/presentationml/2006/main">
  <p:tag name="AS_UNIQUEID" val="9410"/>
</p:tagLst>
</file>

<file path=ppt/tags/tag161.xml><?xml version="1.0" encoding="utf-8"?>
<p:tagLst xmlns:p="http://schemas.openxmlformats.org/presentationml/2006/main">
  <p:tag name="AS_UNIQUEID" val="9411"/>
</p:tagLst>
</file>

<file path=ppt/tags/tag162.xml><?xml version="1.0" encoding="utf-8"?>
<p:tagLst xmlns:p="http://schemas.openxmlformats.org/presentationml/2006/main">
  <p:tag name="AS_UNIQUEID" val="9412"/>
</p:tagLst>
</file>

<file path=ppt/tags/tag163.xml><?xml version="1.0" encoding="utf-8"?>
<p:tagLst xmlns:p="http://schemas.openxmlformats.org/presentationml/2006/main">
  <p:tag name="AS_UNIQUEID" val="9413"/>
</p:tagLst>
</file>

<file path=ppt/tags/tag164.xml><?xml version="1.0" encoding="utf-8"?>
<p:tagLst xmlns:p="http://schemas.openxmlformats.org/presentationml/2006/main">
  <p:tag name="AS_UNIQUEID" val="9414"/>
</p:tagLst>
</file>

<file path=ppt/tags/tag165.xml><?xml version="1.0" encoding="utf-8"?>
<p:tagLst xmlns:p="http://schemas.openxmlformats.org/presentationml/2006/main">
  <p:tag name="AS_UNIQUEID" val="9415"/>
</p:tagLst>
</file>

<file path=ppt/tags/tag166.xml><?xml version="1.0" encoding="utf-8"?>
<p:tagLst xmlns:p="http://schemas.openxmlformats.org/presentationml/2006/main">
  <p:tag name="AS_UNIQUEID" val="9416"/>
</p:tagLst>
</file>

<file path=ppt/tags/tag167.xml><?xml version="1.0" encoding="utf-8"?>
<p:tagLst xmlns:p="http://schemas.openxmlformats.org/presentationml/2006/main">
  <p:tag name="AS_UNIQUEID" val="9417"/>
</p:tagLst>
</file>

<file path=ppt/tags/tag168.xml><?xml version="1.0" encoding="utf-8"?>
<p:tagLst xmlns:p="http://schemas.openxmlformats.org/presentationml/2006/main">
  <p:tag name="AS_UNIQUEID" val="9418"/>
</p:tagLst>
</file>

<file path=ppt/tags/tag169.xml><?xml version="1.0" encoding="utf-8"?>
<p:tagLst xmlns:p="http://schemas.openxmlformats.org/presentationml/2006/main">
  <p:tag name="AS_UNIQUEID" val="9419"/>
</p:tagLst>
</file>

<file path=ppt/tags/tag170.xml><?xml version="1.0" encoding="utf-8"?>
<p:tagLst xmlns:p="http://schemas.openxmlformats.org/presentationml/2006/main">
  <p:tag name="AS_UNIQUEID" val="9420"/>
</p:tagLst>
</file>

<file path=ppt/tags/tag171.xml><?xml version="1.0" encoding="utf-8"?>
<p:tagLst xmlns:p="http://schemas.openxmlformats.org/presentationml/2006/main">
  <p:tag name="AS_UNIQUEID" val="9421"/>
</p:tagLst>
</file>

<file path=ppt/tags/tag172.xml><?xml version="1.0" encoding="utf-8"?>
<p:tagLst xmlns:p="http://schemas.openxmlformats.org/presentationml/2006/main">
  <p:tag name="AS_UNIQUEID" val="9422"/>
</p:tagLst>
</file>

<file path=ppt/tags/tag173.xml><?xml version="1.0" encoding="utf-8"?>
<p:tagLst xmlns:p="http://schemas.openxmlformats.org/presentationml/2006/main">
  <p:tag name="AS_UNIQUEID" val="93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74.xml><?xml version="1.0" encoding="utf-8"?>
<p:tagLst xmlns:p="http://schemas.openxmlformats.org/presentationml/2006/main">
  <p:tag name="AS_UNIQUEID" val="93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75.xml><?xml version="1.0" encoding="utf-8"?>
<p:tagLst xmlns:p="http://schemas.openxmlformats.org/presentationml/2006/main">
  <p:tag name="AS_UNIQUEID" val="93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76.xml><?xml version="1.0" encoding="utf-8"?>
<p:tagLst xmlns:p="http://schemas.openxmlformats.org/presentationml/2006/main">
  <p:tag name="AS_UNIQUEID" val="9423"/>
</p:tagLst>
</file>

<file path=ppt/tags/tag177.xml><?xml version="1.0" encoding="utf-8"?>
<p:tagLst xmlns:p="http://schemas.openxmlformats.org/presentationml/2006/main">
  <p:tag name="AS_UNIQUEID" val="9424"/>
</p:tagLst>
</file>

<file path=ppt/tags/tag178.xml><?xml version="1.0" encoding="utf-8"?>
<p:tagLst xmlns:p="http://schemas.openxmlformats.org/presentationml/2006/main">
  <p:tag name="AS_UNIQUEID" val="9425"/>
</p:tagLst>
</file>

<file path=ppt/tags/tag179.xml><?xml version="1.0" encoding="utf-8"?>
<p:tagLst xmlns:p="http://schemas.openxmlformats.org/presentationml/2006/main">
  <p:tag name="AS_UNIQUEID" val="9516"/>
</p:tagLst>
</file>

<file path=ppt/tags/tag180.xml><?xml version="1.0" encoding="utf-8"?>
<p:tagLst xmlns:p="http://schemas.openxmlformats.org/presentationml/2006/main">
  <p:tag name="AS_UNIQUEID" val="9517"/>
</p:tagLst>
</file>

<file path=ppt/tags/tag181.xml><?xml version="1.0" encoding="utf-8"?>
<p:tagLst xmlns:p="http://schemas.openxmlformats.org/presentationml/2006/main">
  <p:tag name="AS_UNIQUEID" val="9518"/>
</p:tagLst>
</file>

<file path=ppt/tags/tag182.xml><?xml version="1.0" encoding="utf-8"?>
<p:tagLst xmlns:p="http://schemas.openxmlformats.org/presentationml/2006/main">
  <p:tag name="AS_UNIQUEID" val="9519"/>
  <p:tag name="MH" val="20150910162900"/>
  <p:tag name="MH_LIBRARY" val="GRAPHIC"/>
  <p:tag name="MH_ORDER" val="Freeform 14"/>
</p:tagLst>
</file>

<file path=ppt/tags/tag183.xml><?xml version="1.0" encoding="utf-8"?>
<p:tagLst xmlns:p="http://schemas.openxmlformats.org/presentationml/2006/main">
  <p:tag name="AS_UNIQUEID" val="9520"/>
  <p:tag name="MH" val="20150910162900"/>
  <p:tag name="MH_LIBRARY" val="GRAPHIC"/>
  <p:tag name="MH_ORDER" val="Freeform 14"/>
</p:tagLst>
</file>

<file path=ppt/tags/tag184.xml><?xml version="1.0" encoding="utf-8"?>
<p:tagLst xmlns:p="http://schemas.openxmlformats.org/presentationml/2006/main">
  <p:tag name="AS_UNIQUEID" val="9521"/>
</p:tagLst>
</file>

<file path=ppt/tags/tag185.xml><?xml version="1.0" encoding="utf-8"?>
<p:tagLst xmlns:p="http://schemas.openxmlformats.org/presentationml/2006/main">
  <p:tag name="AS_UNIQUEID" val="9522"/>
</p:tagLst>
</file>

<file path=ppt/tags/tag186.xml><?xml version="1.0" encoding="utf-8"?>
<p:tagLst xmlns:p="http://schemas.openxmlformats.org/presentationml/2006/main">
  <p:tag name="AS_UNIQUEID" val="9523"/>
</p:tagLst>
</file>

<file path=ppt/tags/tag187.xml><?xml version="1.0" encoding="utf-8"?>
<p:tagLst xmlns:p="http://schemas.openxmlformats.org/presentationml/2006/main">
  <p:tag name="AS_UNIQUEID" val="9524"/>
</p:tagLst>
</file>

<file path=ppt/tags/tag188.xml><?xml version="1.0" encoding="utf-8"?>
<p:tagLst xmlns:p="http://schemas.openxmlformats.org/presentationml/2006/main">
  <p:tag name="AS_UNIQUEID" val="9525"/>
</p:tagLst>
</file>

<file path=ppt/tags/tag189.xml><?xml version="1.0" encoding="utf-8"?>
<p:tagLst xmlns:p="http://schemas.openxmlformats.org/presentationml/2006/main">
  <p:tag name="AS_UNIQUEID" val="9526"/>
</p:tagLst>
</file>

<file path=ppt/tags/tag190.xml><?xml version="1.0" encoding="utf-8"?>
<p:tagLst xmlns:p="http://schemas.openxmlformats.org/presentationml/2006/main">
  <p:tag name="AS_UNIQUEID" val="9527"/>
</p:tagLst>
</file>

<file path=ppt/tags/tag191.xml><?xml version="1.0" encoding="utf-8"?>
<p:tagLst xmlns:p="http://schemas.openxmlformats.org/presentationml/2006/main">
  <p:tag name="AS_UNIQUEID" val="9528"/>
</p:tagLst>
</file>

<file path=ppt/tags/tag192.xml><?xml version="1.0" encoding="utf-8"?>
<p:tagLst xmlns:p="http://schemas.openxmlformats.org/presentationml/2006/main">
  <p:tag name="AS_UNIQUEID" val="9529"/>
</p:tagLst>
</file>

<file path=ppt/tags/tag193.xml><?xml version="1.0" encoding="utf-8"?>
<p:tagLst xmlns:p="http://schemas.openxmlformats.org/presentationml/2006/main">
  <p:tag name="AS_UNIQUEID" val="9530"/>
</p:tagLst>
</file>

<file path=ppt/tags/tag194.xml><?xml version="1.0" encoding="utf-8"?>
<p:tagLst xmlns:p="http://schemas.openxmlformats.org/presentationml/2006/main">
  <p:tag name="AS_UNIQUEID" val="9531"/>
</p:tagLst>
</file>

<file path=ppt/tags/tag195.xml><?xml version="1.0" encoding="utf-8"?>
<p:tagLst xmlns:p="http://schemas.openxmlformats.org/presentationml/2006/main">
  <p:tag name="AS_UNIQUEID" val="9532"/>
</p:tagLst>
</file>

<file path=ppt/tags/tag196.xml><?xml version="1.0" encoding="utf-8"?>
<p:tagLst xmlns:p="http://schemas.openxmlformats.org/presentationml/2006/main">
  <p:tag name="AS_UNIQUEID" val="9533"/>
</p:tagLst>
</file>

<file path=ppt/tags/tag197.xml><?xml version="1.0" encoding="utf-8"?>
<p:tagLst xmlns:p="http://schemas.openxmlformats.org/presentationml/2006/main">
  <p:tag name="AS_UNIQUEID" val="9534"/>
</p:tagLst>
</file>

<file path=ppt/tags/tag198.xml><?xml version="1.0" encoding="utf-8"?>
<p:tagLst xmlns:p="http://schemas.openxmlformats.org/presentationml/2006/main">
  <p:tag name="AS_UNIQUEID" val="9535"/>
</p:tagLst>
</file>

<file path=ppt/tags/tag199.xml><?xml version="1.0" encoding="utf-8"?>
<p:tagLst xmlns:p="http://schemas.openxmlformats.org/presentationml/2006/main">
  <p:tag name="AS_UNIQUEID" val="9536"/>
</p:tagLst>
</file>

<file path=ppt/tags/tag200.xml><?xml version="1.0" encoding="utf-8"?>
<p:tagLst xmlns:p="http://schemas.openxmlformats.org/presentationml/2006/main">
  <p:tag name="AS_UNIQUEID" val="9537"/>
</p:tagLst>
</file>

<file path=ppt/tags/tag201.xml><?xml version="1.0" encoding="utf-8"?>
<p:tagLst xmlns:p="http://schemas.openxmlformats.org/presentationml/2006/main">
  <p:tag name="AS_UNIQUEID" val="9538"/>
</p:tagLst>
</file>

<file path=ppt/tags/tag202.xml><?xml version="1.0" encoding="utf-8"?>
<p:tagLst xmlns:p="http://schemas.openxmlformats.org/presentationml/2006/main">
  <p:tag name="AS_UNIQUEID" val="9539"/>
</p:tagLst>
</file>

<file path=ppt/tags/tag203.xml><?xml version="1.0" encoding="utf-8"?>
<p:tagLst xmlns:p="http://schemas.openxmlformats.org/presentationml/2006/main">
  <p:tag name="AS_UNIQUEID" val="9540"/>
</p:tagLst>
</file>

<file path=ppt/tags/tag204.xml><?xml version="1.0" encoding="utf-8"?>
<p:tagLst xmlns:p="http://schemas.openxmlformats.org/presentationml/2006/main">
  <p:tag name="AS_UNIQUEID" val="9541"/>
</p:tagLst>
</file>

<file path=ppt/tags/tag205.xml><?xml version="1.0" encoding="utf-8"?>
<p:tagLst xmlns:p="http://schemas.openxmlformats.org/presentationml/2006/main">
  <p:tag name="AS_UNIQUEID" val="9542"/>
</p:tagLst>
</file>

<file path=ppt/tags/tag206.xml><?xml version="1.0" encoding="utf-8"?>
<p:tagLst xmlns:p="http://schemas.openxmlformats.org/presentationml/2006/main">
  <p:tag name="AS_UNIQUEID" val="9543"/>
</p:tagLst>
</file>

<file path=ppt/tags/tag207.xml><?xml version="1.0" encoding="utf-8"?>
<p:tagLst xmlns:p="http://schemas.openxmlformats.org/presentationml/2006/main">
  <p:tag name="AS_UNIQUEID" val="9544"/>
</p:tagLst>
</file>

<file path=ppt/tags/tag208.xml><?xml version="1.0" encoding="utf-8"?>
<p:tagLst xmlns:p="http://schemas.openxmlformats.org/presentationml/2006/main">
  <p:tag name="AS_UNIQUEID" val="9545"/>
</p:tagLst>
</file>

<file path=ppt/tags/tag209.xml><?xml version="1.0" encoding="utf-8"?>
<p:tagLst xmlns:p="http://schemas.openxmlformats.org/presentationml/2006/main">
  <p:tag name="AS_UNIQUEID" val="9546"/>
</p:tagLst>
</file>

<file path=ppt/tags/tag210.xml><?xml version="1.0" encoding="utf-8"?>
<p:tagLst xmlns:p="http://schemas.openxmlformats.org/presentationml/2006/main">
  <p:tag name="AS_UNIQUEID" val="9547"/>
</p:tagLst>
</file>

<file path=ppt/tags/tag211.xml><?xml version="1.0" encoding="utf-8"?>
<p:tagLst xmlns:p="http://schemas.openxmlformats.org/presentationml/2006/main">
  <p:tag name="AS_UNIQUEID" val="9548"/>
</p:tagLst>
</file>

<file path=ppt/tags/tag212.xml><?xml version="1.0" encoding="utf-8"?>
<p:tagLst xmlns:p="http://schemas.openxmlformats.org/presentationml/2006/main">
  <p:tag name="AS_UNIQUEID" val="9549"/>
</p:tagLst>
</file>

<file path=ppt/tags/tag213.xml><?xml version="1.0" encoding="utf-8"?>
<p:tagLst xmlns:p="http://schemas.openxmlformats.org/presentationml/2006/main">
  <p:tag name="AS_UNIQUEID" val="9550"/>
</p:tagLst>
</file>

<file path=ppt/tags/tag214.xml><?xml version="1.0" encoding="utf-8"?>
<p:tagLst xmlns:p="http://schemas.openxmlformats.org/presentationml/2006/main">
  <p:tag name="AS_UNIQUEID" val="9551"/>
</p:tagLst>
</file>

<file path=ppt/tags/tag215.xml><?xml version="1.0" encoding="utf-8"?>
<p:tagLst xmlns:p="http://schemas.openxmlformats.org/presentationml/2006/main">
  <p:tag name="AS_UNIQUEID" val="9552"/>
</p:tagLst>
</file>

<file path=ppt/tags/tag216.xml><?xml version="1.0" encoding="utf-8"?>
<p:tagLst xmlns:p="http://schemas.openxmlformats.org/presentationml/2006/main">
  <p:tag name="AS_UNIQUEID" val="9553"/>
</p:tagLst>
</file>

<file path=ppt/tags/tag217.xml><?xml version="1.0" encoding="utf-8"?>
<p:tagLst xmlns:p="http://schemas.openxmlformats.org/presentationml/2006/main">
  <p:tag name="AS_UNIQUEID" val="9554"/>
</p:tagLst>
</file>

<file path=ppt/tags/tag218.xml><?xml version="1.0" encoding="utf-8"?>
<p:tagLst xmlns:p="http://schemas.openxmlformats.org/presentationml/2006/main">
  <p:tag name="AS_UNIQUEID" val="9555"/>
</p:tagLst>
</file>

<file path=ppt/tags/tag219.xml><?xml version="1.0" encoding="utf-8"?>
<p:tagLst xmlns:p="http://schemas.openxmlformats.org/presentationml/2006/main">
  <p:tag name="AS_UNIQUEID" val="9556"/>
</p:tagLst>
</file>

<file path=ppt/tags/tag220.xml><?xml version="1.0" encoding="utf-8"?>
<p:tagLst xmlns:p="http://schemas.openxmlformats.org/presentationml/2006/main">
  <p:tag name="AS_UNIQUEID" val="9557"/>
</p:tagLst>
</file>

<file path=ppt/tags/tag221.xml><?xml version="1.0" encoding="utf-8"?>
<p:tagLst xmlns:p="http://schemas.openxmlformats.org/presentationml/2006/main">
  <p:tag name="AS_UNIQUEID" val="9558"/>
</p:tagLst>
</file>

<file path=ppt/tags/tag222.xml><?xml version="1.0" encoding="utf-8"?>
<p:tagLst xmlns:p="http://schemas.openxmlformats.org/presentationml/2006/main">
  <p:tag name="AS_UNIQUEID" val="9559"/>
</p:tagLst>
</file>

<file path=ppt/tags/tag223.xml><?xml version="1.0" encoding="utf-8"?>
<p:tagLst xmlns:p="http://schemas.openxmlformats.org/presentationml/2006/main">
  <p:tag name="AS_UNIQUEID" val="9560"/>
</p:tagLst>
</file>

<file path=ppt/tags/tag224.xml><?xml version="1.0" encoding="utf-8"?>
<p:tagLst xmlns:p="http://schemas.openxmlformats.org/presentationml/2006/main">
  <p:tag name="AS_UNIQUEID" val="9561"/>
</p:tagLst>
</file>

<file path=ppt/tags/tag225.xml><?xml version="1.0" encoding="utf-8"?>
<p:tagLst xmlns:p="http://schemas.openxmlformats.org/presentationml/2006/main">
  <p:tag name="AS_UNIQUEID" val="9562"/>
</p:tagLst>
</file>

<file path=ppt/tags/tag226.xml><?xml version="1.0" encoding="utf-8"?>
<p:tagLst xmlns:p="http://schemas.openxmlformats.org/presentationml/2006/main">
  <p:tag name="AS_UNIQUEID" val="9563"/>
</p:tagLst>
</file>

<file path=ppt/tags/tag227.xml><?xml version="1.0" encoding="utf-8"?>
<p:tagLst xmlns:p="http://schemas.openxmlformats.org/presentationml/2006/main">
  <p:tag name="AS_UNIQUEID" val="9564"/>
</p:tagLst>
</file>

<file path=ppt/tags/tag228.xml><?xml version="1.0" encoding="utf-8"?>
<p:tagLst xmlns:p="http://schemas.openxmlformats.org/presentationml/2006/main">
  <p:tag name="AS_UNIQUEID" val="9565"/>
</p:tagLst>
</file>

<file path=ppt/tags/tag229.xml><?xml version="1.0" encoding="utf-8"?>
<p:tagLst xmlns:p="http://schemas.openxmlformats.org/presentationml/2006/main">
  <p:tag name="AS_UNIQUEID" val="9566"/>
</p:tagLst>
</file>

<file path=ppt/tags/tag230.xml><?xml version="1.0" encoding="utf-8"?>
<p:tagLst xmlns:p="http://schemas.openxmlformats.org/presentationml/2006/main">
  <p:tag name="AS_UNIQUEID" val="9567"/>
</p:tagLst>
</file>

<file path=ppt/tags/tag231.xml><?xml version="1.0" encoding="utf-8"?>
<p:tagLst xmlns:p="http://schemas.openxmlformats.org/presentationml/2006/main">
  <p:tag name="AS_UNIQUEID" val="9568"/>
</p:tagLst>
</file>

<file path=ppt/tags/tag232.xml><?xml version="1.0" encoding="utf-8"?>
<p:tagLst xmlns:p="http://schemas.openxmlformats.org/presentationml/2006/main">
  <p:tag name="AS_UNIQUEID" val="9569"/>
</p:tagLst>
</file>

<file path=ppt/tags/tag233.xml><?xml version="1.0" encoding="utf-8"?>
<p:tagLst xmlns:p="http://schemas.openxmlformats.org/presentationml/2006/main">
  <p:tag name="AS_UNIQUEID" val="9570"/>
</p:tagLst>
</file>

<file path=ppt/tags/tag234.xml><?xml version="1.0" encoding="utf-8"?>
<p:tagLst xmlns:p="http://schemas.openxmlformats.org/presentationml/2006/main">
  <p:tag name="AS_UNIQUEID" val="9571"/>
</p:tagLst>
</file>

<file path=ppt/tags/tag235.xml><?xml version="1.0" encoding="utf-8"?>
<p:tagLst xmlns:p="http://schemas.openxmlformats.org/presentationml/2006/main">
  <p:tag name="AS_UNIQUEID" val="9572"/>
</p:tagLst>
</file>

<file path=ppt/tags/tag236.xml><?xml version="1.0" encoding="utf-8"?>
<p:tagLst xmlns:p="http://schemas.openxmlformats.org/presentationml/2006/main">
  <p:tag name="AS_UNIQUEID" val="9573"/>
</p:tagLst>
</file>

<file path=ppt/tags/tag237.xml><?xml version="1.0" encoding="utf-8"?>
<p:tagLst xmlns:p="http://schemas.openxmlformats.org/presentationml/2006/main">
  <p:tag name="AS_UNIQUEID" val="9574"/>
</p:tagLst>
</file>

<file path=ppt/tags/tag238.xml><?xml version="1.0" encoding="utf-8"?>
<p:tagLst xmlns:p="http://schemas.openxmlformats.org/presentationml/2006/main">
  <p:tag name="AS_UNIQUEID" val="9575"/>
</p:tagLst>
</file>

<file path=ppt/tags/tag239.xml><?xml version="1.0" encoding="utf-8"?>
<p:tagLst xmlns:p="http://schemas.openxmlformats.org/presentationml/2006/main">
  <p:tag name="AS_UNIQUEID" val="9576"/>
</p:tagLst>
</file>

<file path=ppt/tags/tag240.xml><?xml version="1.0" encoding="utf-8"?>
<p:tagLst xmlns:p="http://schemas.openxmlformats.org/presentationml/2006/main">
  <p:tag name="AS_UNIQUEID" val="9577"/>
</p:tagLst>
</file>

<file path=ppt/tags/tag241.xml><?xml version="1.0" encoding="utf-8"?>
<p:tagLst xmlns:p="http://schemas.openxmlformats.org/presentationml/2006/main">
  <p:tag name="AS_UNIQUEID" val="9578"/>
</p:tagLst>
</file>

<file path=ppt/tags/tag242.xml><?xml version="1.0" encoding="utf-8"?>
<p:tagLst xmlns:p="http://schemas.openxmlformats.org/presentationml/2006/main">
  <p:tag name="AS_UNIQUEID" val="9579"/>
</p:tagLst>
</file>

<file path=ppt/tags/tag243.xml><?xml version="1.0" encoding="utf-8"?>
<p:tagLst xmlns:p="http://schemas.openxmlformats.org/presentationml/2006/main">
  <p:tag name="AS_UNIQUEID" val="9580"/>
</p:tagLst>
</file>

<file path=ppt/tags/tag244.xml><?xml version="1.0" encoding="utf-8"?>
<p:tagLst xmlns:p="http://schemas.openxmlformats.org/presentationml/2006/main">
  <p:tag name="AS_UNIQUEID" val="9581"/>
</p:tagLst>
</file>

<file path=ppt/tags/tag245.xml><?xml version="1.0" encoding="utf-8"?>
<p:tagLst xmlns:p="http://schemas.openxmlformats.org/presentationml/2006/main">
  <p:tag name="AS_UNIQUEID" val="9582"/>
</p:tagLst>
</file>

<file path=ppt/tags/tag246.xml><?xml version="1.0" encoding="utf-8"?>
<p:tagLst xmlns:p="http://schemas.openxmlformats.org/presentationml/2006/main">
  <p:tag name="AS_UNIQUEID" val="9583"/>
</p:tagLst>
</file>

<file path=ppt/tags/tag247.xml><?xml version="1.0" encoding="utf-8"?>
<p:tagLst xmlns:p="http://schemas.openxmlformats.org/presentationml/2006/main">
  <p:tag name="AS_UNIQUEID" val="9584"/>
</p:tagLst>
</file>

<file path=ppt/tags/tag248.xml><?xml version="1.0" encoding="utf-8"?>
<p:tagLst xmlns:p="http://schemas.openxmlformats.org/presentationml/2006/main">
  <p:tag name="AS_UNIQUEID" val="9623"/>
</p:tagLst>
</file>

<file path=ppt/tags/tag249.xml><?xml version="1.0" encoding="utf-8"?>
<p:tagLst xmlns:p="http://schemas.openxmlformats.org/presentationml/2006/main">
  <p:tag name="AS_UNIQUEID" val="9699"/>
</p:tagLst>
</file>

<file path=ppt/tags/tag250.xml><?xml version="1.0" encoding="utf-8"?>
<p:tagLst xmlns:p="http://schemas.openxmlformats.org/presentationml/2006/main">
  <p:tag name="AS_UNIQUEID" val="9700"/>
</p:tagLst>
</file>

<file path=ppt/tags/tag25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7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Arial"/>
        <a:cs typeface="Arial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4">
      <vt:lpstr>Arial</vt:lpstr>
      <vt:lpstr>Calibri</vt:lpstr>
      <vt:lpstr>Arial Black</vt:lpstr>
      <vt:lpstr>Times New Roman</vt:lpstr>
      <vt:lpstr>华文楷体</vt:lpstr>
      <vt:lpstr>Calibri Light</vt:lpstr>
      <vt:lpstr>宋体</vt:lpstr>
      <vt:lpstr>华文细黑</vt:lpstr>
      <vt:lpstr>Courier New</vt:lpstr>
      <vt:lpstr>微软雅黑</vt:lpstr>
      <vt:lpstr>IPAPANNEW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2024-09-13T08:06:13.964</cp:lastPrinted>
  <dcterms:created xsi:type="dcterms:W3CDTF">2024-09-13T00:06:13Z</dcterms:created>
  <dcterms:modified xsi:type="dcterms:W3CDTF">2024-09-13T00:06:15Z</dcterms:modified>
</cp:coreProperties>
</file>