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C4F83-3CA2-4655-A6EC-5F4D2A1B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0E3DB-DE68-4D0B-9032-86AC4B5A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E5AE4-30A5-403A-B21F-7E0EAEA3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4F65E-D31F-44D1-A1DD-8B28BEF7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D2E29-344E-418E-8C40-E1B581B7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5D2FE-CD9A-440C-B9D4-CF68A2BD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48758-03F3-4237-B94C-BE7DDFF5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84148-8081-4687-8A1F-9E26CB7B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F3BE9-1975-486B-960F-ECBAA6411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7B858-653E-4ECE-9D10-A5BF5E07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49186-2736-432A-8F6E-1B3BA198E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204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护理科普学术会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护理科普的传播途径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护理科普的重要性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增强公众对护理知识的了解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通过护理科普学术会，向公众传播护理知识，使公众了解护理的重要性，提高对护理的认知水平。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纠正护理误区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针对常见的护理误区，进行科普宣传，帮助公众纠正错误的护理观念，树立正确的护理意识。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提高公众护理意识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通过护理科普学术会，向公众传播健康的生活方式，如合理饮食、适量运动、保持良好的作息等。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帮助公众了解如何进行自我保健，提高自我保健意识和能力，预防疾病的发生。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促进健康生活方式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提高自我保健能力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传播健康生活方式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通过护理科普宣传，使公众了解常见疾病的预防方法，降低疾病的发生率。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针对已患病的人群，提供康复护理知识，帮助他们更好地康复，提高生活质量。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预防疾病和促进康复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护理科普的主要内容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清洁与舒适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介绍如何保持患者清洁、舒适的环境，以及如何预防褥疮等常见并发症。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指导患者正确使用药物，包括药物的种类、剂量、使用方法及注意事项。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讲解患者的营养需求、饮食原则及注意事项，如何根据病情制定合适的饮食计划。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阐述基础护理的定义、目的和意义，以及其在整体护理中的重要地位。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针对冠心病、高血压等心血管疾病的日常护理措施和注意事项。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针对糖尿病患者的饮食、运动及药物治疗等方面的护理指导。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针对哮喘、慢性阻塞性肺病等呼吸道疾病的预防、治疗及日常护理措施。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针对胃炎、胃溃疡等消化系统疾病的饮食、药物治疗及生活调养。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针对老年人的生理、心理特点，提供生活照顾、安全防护及健康指导等方面的护理建议。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针对儿童的生长发育特点，提供喂养、日常照护及预防接种等方面的护理指导。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针对孕产妇的生理变化和特殊需求，提供孕期保健、分娩准备及产后恢复等方面的护理建议。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针对残疾人的日常生活需求，提供生活照顾、康复训练及心理支持等方面的护理指导。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康复护理与保健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阐述康复护理的定义、目的和意义，以及其在疾病康复中的重要地位。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介绍常见的康复训练方法和技术，如物理疗法、作业疗法等，以及如何根据患者的具体情况制定个性化的康复计划。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保健知识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讲解常见疾病的预防和保健知识，如定期体检、合理饮食、适量运动等，以提高人们的健康意识和自我保健能力。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护理科普的传播途径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https://d.book118.com/876122044214010040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2024-09-07T09:39:18.107</cp:lastPrinted>
  <dcterms:created xsi:type="dcterms:W3CDTF">2024-09-07T01:39:18Z</dcterms:created>
  <dcterms:modified xsi:type="dcterms:W3CDTF">2024-09-07T01:39:20Z</dcterms:modified>
</cp:coreProperties>
</file>