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7C5DA-3306-474C-94DF-96431B577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720F6-083F-4B4E-9DE6-E05BF5DB1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5A1DA-97C7-4B75-8AF1-198F80DE8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AFA565-6FFC-4244-BF73-E1A37BAD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CF3139-F818-4F49-8F54-06FDA0B8D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C31474-6C97-400D-ADC1-6029382FF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D7D668-48FB-475D-A0A4-D81D7360D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0BDA8-A2EA-4D7B-954D-DB9E13659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2E36A-2BD1-4603-BA0A-55705D4D2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9F87D-03F8-4DD5-B447-710638766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F3467-48F4-45ED-873B-B5865611A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221112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《广播影视发展史》ppt课件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广播影视的起源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广播影视的发展历程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广播影视的技术进步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广播影视的社会影响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广播影视的未来展望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广播影视的起源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爱迪生于1877年发明了留声机，这是人类历史上第一次能够录制和播放声音的机器。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随着留声机的普及，唱片产业逐渐兴起，人们可以购买和播放录制好的音乐。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早期的声音录制技术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唱片的发展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留声机的发明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无线电报机的出现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19世纪末，意大利的马可尼和俄国的波波夫分别独立发明了无线电报机，实现了远距离无线通信。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广播电台的建立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20世纪初，美国建立了世界上第一座广播电台，通过无线电波向广大地区发送广播节目。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40" r="112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无线电的发明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电视的诞生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电视技术的探索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20世纪初，科学家们开始探索电视技术，尝试将图像和声音转换为电信号并通过无线或有线方式传输。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世界第一台电视机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1925年，英国工程师约翰·洛吉·贝尔德发明了世界第一台电视机，标志着电视媒体的诞生。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广播影视的发展历程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黑白电视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黑白电视是早期电视的代表，画面质量较低，色彩单调，但为人们带来了视觉上的新体验。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彩色电视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彩色电视的出现大大提升了电视画面的质量和观感，满足了人们对于色彩的需求，进一步推动了电视产业的发展。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黑白电视与彩色电视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通过有线传输信号，频道数量有限，但信号质量相对稳定。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有线电视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利用卫星传输信号，覆盖范围广，频道数量多，但信号容易受到天气等因素的影响。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卫星电视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有线电视与卫星电视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网络媒体的兴起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网络媒体的兴起改变了传统媒体格局，信息传播更加快速、便捷，内容形式也更加多样。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网络媒体的出现对传统广播影视产业带来了挑战和机遇，促使传统媒体进行数字化转型和创新。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数字电视采用数字信号传输，画面清晰度高，音质效果好，且抗干扰能力强。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高清电视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高清电视在数字电视的基础上进一步提升了画面分辨率和清晰度，为用户带来更加逼真的视听体验。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数字电视与高清电视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广播影视的技术进步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音频技术的发展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模拟音频技术采用连续的电压或电流信号表示声音，早期的广播影视系统主要采用模拟音频技术。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模拟音频技术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随着计算机技术的发展，数字音频技术逐渐取代模拟音频技术，具有更高的音质和更小的失真度。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数字音频技术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https://d.book118.com/876122111222010033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2024-09-02T14:51:25.313</cp:lastPrinted>
  <dcterms:created xsi:type="dcterms:W3CDTF">2024-09-02T06:51:25Z</dcterms:created>
  <dcterms:modified xsi:type="dcterms:W3CDTF">2024-09-02T06:51:27Z</dcterms:modified>
</cp:coreProperties>
</file>