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8525A-BA3C-4850-A935-5C6F19309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735D6E-362C-4DC2-80B8-7052ED229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B83A1-0573-4864-A05D-EFEA93120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F87B45-330A-4B0C-9A8D-264876D49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C1AD57-21B7-4EB4-B551-9DA0F8FC3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7702C5-74AA-4A03-A98C-80823DCAF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AAB63F-F93C-47EE-88E8-333017894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A81CCE-2203-447B-A9FE-F4A4318B0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117CCA-6F85-4FFA-BA01-713628954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D51A1-21AE-45DB-8842-7450D61B2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6BE21-1C9A-4982-BAE1-B680107C6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6.jpeg" /><Relationship Id="rId3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12305413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公共场所卫生管理条例实施细则》解读\n## 1.公共场所卫生管理条例实施细则概述\n### 1.1公共场所卫生管理条例实施细则的制定背景及意义\n### 1.2公共场所卫生管理条例实施细则的适用范围\n### 1.3公共场所卫生管理条例实施细则的核心内容与要求\n## 2.公共场所卫生管理的基本原则与要求\n### 2.1公共场所卫生管理的基本原则\n### 2.2公共场所卫生管理的基本要求\n### 2.3公共场所卫生管理的法律责任与处罚措施\n## 3.公共场所卫生许可与监督\n### 3.1公共场所卫生许可的程序与条件\n### 3.2公共场所卫生监督管理的职责与方式\n### 3.3公共场所卫生许可与监督的法律责任与处罚措施\n## 4.公共场所卫生设施与卫生要求\n### 4.1公共场所卫生设施的种类与设置要求\n### 4.2公共场所卫生要求与标准\n### 4.3公共场所卫生设施与卫生要求的法律责任与处罚措施\n## 5.公共场所卫生安全管理\n### 5.1公共场所卫生安全管理的组织与职责\n### 5.2公共场所卫生安全管理制度与措施\n### 5.3公共场所卫生安全管理的法律责任与处罚措施\n## 6.公共场所卫生监测与评估\n### 6.1公共场所卫生监测的种类与目的\n### 6.2公共场所卫生评估的方法与标准\n### 6.3公共场所卫生监测与评估的法律责任与处罚措施\n## 7.公共场所卫生管理条例实施细则的实施与效果\n### 7.1公共场所卫生管理条例实施细则的实施方案与措施\n### 7.2公共场所卫生管理条例实施细则的实施效果与评估\n### 7.3公共场所卫生管理条例实施细则的持续改进与完善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400"/>
              <a:t>《公共场所卫生管理条例实施细则》解读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公共场所卫生管理条例实施细则概述</a:t>
            </a:r>
            <a:endParaRPr/>
          </a:p>
        </p:txBody>
      </p:sp>
      <p:sp>
        <p:nvSpPr>
          <p:cNvPr id="12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制定背景</a:t>
                </a:r>
                <a:endParaRPr/>
              </a:p>
            </p:txBody>
          </p:sp>
          <p:sp>
            <p:nvSpPr>
              <p:cNvPr id="2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公共场所卫生问题日益严重，影响人民群众的生活质量和身体健康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原有公共场所卫生管理条例已不能满足当前公共场所卫生管理需求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为加强公共场所卫生管理，保障人民群众身体健康，制定新的实施细则</a:t>
                </a:r>
                <a:endParaRPr/>
              </a:p>
            </p:txBody>
          </p:sp>
          <p:sp>
            <p:nvSpPr>
              <p:cNvPr id="2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意义</a:t>
                </a:r>
                <a:endParaRPr/>
              </a:p>
            </p:txBody>
          </p:sp>
          <p:sp>
            <p:nvSpPr>
              <p:cNvPr id="2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规范公共场所卫生管理，提高公共场所卫生水平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保护人民群众身体健康，减少公共场所传播疾病的风险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促进公共场所卫生事业的发展，提高公共场所卫生管理效能</a:t>
                </a:r>
                <a:endParaRPr/>
              </a:p>
            </p:txBody>
          </p:sp>
          <p:sp>
            <p:nvSpPr>
              <p:cNvPr id="2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公共场所卫生管理条例实施细则的制定背景及意义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公共场所卫生管理条例实施细则的适用范围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适用于各类公共场所，包括餐饮服务、住宿服务、洗浴服务、文化娱乐服务等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适用于公共场所的卫生许可、监督管理、卫生设施与卫生要求、卫生安全管理等方面</a:t>
                </a:r>
                <a:endParaRPr/>
              </a:p>
            </p:txBody>
          </p:sp>
          <p:pic>
            <p:nvPicPr>
              <p:cNvPr id="2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不适用范围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不适用于公共场所以外的卫生管理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不适用于特定场所的卫生管理，如医院、学校、幼儿园等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9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9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公共场所卫生管理的基本原则与要求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公共场所卫生许可与监督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公共场所卫生设施与卫生要求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公共场所卫生安全管理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公共场所卫生监测与评估</a:t>
                </a:r>
                <a:endParaRPr/>
              </a:p>
            </p:txBody>
          </p:sp>
          <p:sp>
            <p:nvSpPr>
              <p:cNvPr id="29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核心内容</a:t>
                </a:r>
                <a:endParaRPr/>
              </a:p>
            </p:txBody>
          </p:sp>
          <p:sp>
            <p:nvSpPr>
              <p:cNvPr id="30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0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0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公共场所卫生管理应遵循预防为主、防治结合、科学管理的方针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公共场所卫生许可与监督应严格依法进行，保障公共场所卫生安全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公共场所卫生设施与卫生要求应符合国家和行业卫生标准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公共场所卫生安全管理应建立健全制度，加强培训和宣传教育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公共场所卫生监测与评估应定期进行，及时发现和解决卫生问题</a:t>
                </a:r>
                <a:endParaRPr/>
              </a:p>
            </p:txBody>
          </p:sp>
          <p:sp>
            <p:nvSpPr>
              <p:cNvPr id="30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要求</a:t>
                </a:r>
                <a:endParaRPr/>
              </a:p>
            </p:txBody>
          </p:sp>
          <p:sp>
            <p:nvSpPr>
              <p:cNvPr id="30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公共场所卫生管理条例实施细则的核心内容与要求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0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公共场所卫生管理的基本原则与要求</a:t>
            </a:r>
            <a:endParaRPr/>
          </a:p>
        </p:txBody>
      </p:sp>
      <p:sp>
        <p:nvSpPr>
          <p:cNvPr id="31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1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1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1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</a:t>
                </a:r>
                <a:endParaRPr/>
              </a:p>
            </p:txBody>
          </p:sp>
          <p:sp>
            <p:nvSpPr>
              <p:cNvPr id="31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公共场所卫生管理应坚持以预防为主，采取有效措施降低疾病传播风险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加强公共场所卫生宣传和教育，提高公众卫生意识和自我防护能力</a:t>
                </a:r>
                <a:endParaRPr/>
              </a:p>
            </p:txBody>
          </p:sp>
        </p:grpSp>
        <p:grpSp>
          <p:nvGrpSpPr>
            <p:cNvPr id="31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1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防治结合</a:t>
                </a:r>
                <a:endParaRPr/>
              </a:p>
            </p:txBody>
          </p:sp>
          <p:sp>
            <p:nvSpPr>
              <p:cNvPr id="31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公共场所卫生管理应坚持防治结合，加强疾病监测与干预，及时发现和处理卫生问题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建立健全公共场所卫生管理制度，规范公共场所卫生行为</a:t>
                </a:r>
                <a:endParaRPr/>
              </a:p>
            </p:txBody>
          </p:sp>
        </p:grpSp>
        <p:grpSp>
          <p:nvGrpSpPr>
            <p:cNvPr id="31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2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科学管理</a:t>
                </a:r>
                <a:endParaRPr/>
              </a:p>
            </p:txBody>
          </p:sp>
          <p:sp>
            <p:nvSpPr>
              <p:cNvPr id="3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公共场所卫生管理应坚持科学管理，运用科学方法和技术手段，提高公共场所卫生管理水平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加强公共场所卫生人才培养，提高公共场所卫生管理队伍整体素质</a:t>
                </a:r>
                <a:endParaRPr/>
              </a:p>
            </p:txBody>
          </p:sp>
        </p:grpSp>
      </p:grpSp>
      <p:pic>
        <p:nvPicPr>
          <p:cNvPr id="32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公共场所卫生管理的基本原则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2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公共场所卫生管理的基本要求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330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33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健全制度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公共场所应建立健全卫生管理制度，明确卫生管理职责和任务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公共场所卫生管理制度应符合国家法律法规和卫生标准要求</a:t>
                </a:r>
                <a:endParaRPr/>
              </a:p>
            </p:txBody>
          </p:sp>
          <p:pic>
            <p:nvPicPr>
              <p:cNvPr id="3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35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33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培训与教育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公共场所应加强卫生培训与教育，提高从业人员卫生素质和卫生管理水平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公共场所卫生培训与教育应定期进行，确保从业人员掌握卫生知识和技能</a:t>
                </a:r>
                <a:endParaRPr/>
              </a:p>
            </p:txBody>
          </p:sp>
          <p:pic>
            <p:nvPicPr>
              <p:cNvPr id="3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40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34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设施完善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公共场所应配备完善的卫生设施，保障公众身体健康和卫生安全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公共场所卫生设施应符合国家和行业卫生标准要求</a:t>
                </a:r>
                <a:endParaRPr/>
              </a:p>
            </p:txBody>
          </p:sp>
          <p:pic>
            <p:nvPicPr>
              <p:cNvPr id="3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45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4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环境整洁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公共场所应保持环境整洁，采取有效措施减少环境污染和疾病传播风险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公共场所卫生要求应符合国家和行业卫生标准要求</a:t>
                </a:r>
                <a:endParaRPr/>
              </a:p>
            </p:txBody>
          </p:sp>
          <p:pic>
            <p:nvPicPr>
              <p:cNvPr id="3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公共场所卫生管理的法律责任与处罚措施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法律责任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公共场所违反卫生管理规定的，应承担相应的法律责任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公共场所负责人应依法对公共场所卫生管理负责，确保公共场所卫生安全</a:t>
                </a:r>
                <a:endParaRPr/>
              </a:p>
            </p:txBody>
          </p:sp>
          <p:pic>
            <p:nvPicPr>
              <p:cNvPr id="3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处罚措施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对违反公共场所卫生管理规定的公共场所，卫生监管部门可采取警告、罚款、停业整顿等处罚措施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对违反公共场所卫生管理规定的从业人员，卫生监管部门可采取警告、罚款、暂停执业等处罚措施</a:t>
                </a:r>
                <a:endParaRPr/>
              </a:p>
            </p:txBody>
          </p:sp>
          <p:pic>
            <p:nvPicPr>
              <p:cNvPr id="3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公共场所卫生许可与监督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程序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公共场所申请卫生许可，应向所在地卫生监管部门提交申请材料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卫生监管部门收到申请材料后，应进行审核，符合条件的发给卫生许可证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条件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公共场所申请卫生许可，应具备国家规定的卫生条件和设施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公共场所申请卫生许可，应符合国家法律法规和卫生标准要求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公共场所卫生许可的程序与条件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公共场所卫生监督管理的职责与方式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职责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卫生监管部门负责公共场所卫生许可和监督管理，保障公共场所卫生安全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卫生监管部门应对公共场所进行定期检查，及时发现和处理卫生问题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方式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卫生监管部门可采取定期检查、随机抽查等方式，对公共场所进行监督管理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卫生监管部门应加强信息公开，接受社会监督，提高公共场所卫生管理水平</a:t>
                </a:r>
                <a:endParaRPr/>
              </a:p>
            </p:txBody>
          </p:sp>
          <p:pic>
            <p:nvPicPr>
              <p:cNvPr id="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法律责任</a:t>
                </a:r>
                <a:endParaRPr/>
              </a:p>
            </p:txBody>
          </p:sp>
          <p:sp>
            <p:nvSpPr>
              <p:cNvPr id="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公共场所违反卫生许可规定的，应承担相应的法律责任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卫生监管部门及其工作人员违反卫生许可规定的，应承担相应的法律责任</a:t>
                </a:r>
                <a:endParaRPr/>
              </a:p>
            </p:txBody>
          </p:sp>
          <p:sp>
            <p:nvSpPr>
              <p:cNvPr id="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处罚措施</a:t>
                </a:r>
                <a:endParaRPr/>
              </a:p>
            </p:txBody>
          </p:sp>
          <p:sp>
            <p:nvSpPr>
              <p:cNvPr id="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对违反公共场所卫生许可规定的公共场所，卫生监管部门可采取警告、罚款、停业整顿等处罚措施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对违反卫生许可规定的卫生监管部门及其工作人员，有关部门可采取警告、罚款、撤职等处罚措施</a:t>
                </a:r>
                <a:endParaRPr/>
              </a:p>
            </p:txBody>
          </p:sp>
          <p:sp>
            <p:nvSpPr>
              <p:cNvPr id="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公共场所卫生许可与监督的法律责任与处罚措施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公共场所卫生设施与卫生要求</a:t>
            </a:r>
            <a:endParaRPr/>
          </a:p>
        </p:txBody>
      </p:sp>
      <p:sp>
        <p:nvSpPr>
          <p:cNvPr id="6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04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公共场所卫生设施的种类与设置要求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公共场所卫生设施包括卫生间、洗手设施、消毒设施、通风设施等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公共场所卫生设施应符合国家和行业卫生标准要求</a:t>
                </a:r>
                <a:endParaRPr/>
              </a:p>
            </p:txBody>
          </p:sp>
          <p:pic>
            <p:nvPicPr>
              <p:cNvPr id="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6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设置要求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公共场所卫生设施应布局合理，方便使用，保持清洁卫生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公共场所卫生设施应定期维护，确保设施正常运行和使用安全</a:t>
                </a:r>
                <a:endParaRPr/>
              </a:p>
            </p:txBody>
          </p:sp>
          <p:pic>
            <p:nvPicPr>
              <p:cNvPr id="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https://d.book118.com/876123054133010051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《公共场所卫生管理条例实施细则》解读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2024-09-17T09:36:56.823</cp:lastPrinted>
  <dcterms:created xsi:type="dcterms:W3CDTF">2024-09-17T01:36:56Z</dcterms:created>
  <dcterms:modified xsi:type="dcterms:W3CDTF">2024-09-17T01:36:58Z</dcterms:modified>
</cp:coreProperties>
</file>