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F1CE5C-61F9-4960-B1CD-F5D5D1A1C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03E174-1CAA-4CA8-AAB9-1656B4A66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FD55D9-4974-4C27-A586-B3806A7C1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514FB1-AEF4-4A58-AA23-DB0BE7ED2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05E08C-DC35-45EB-906D-109A83F43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A39852-F96B-4641-AB4C-200F25D52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184C2E-A564-49B7-B136-27BB63460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2D3DFC-8796-404C-9BD1-7BB6DB4ED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D28BCA-9A92-4594-83F1-537B33CB2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8BA947-16AD-4ABA-B0BF-91B536440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523869-7AFB-4485-9019-B5260C565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130013002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心理健康教育普查工作总结报告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普查工作实施情况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数据分析与结果呈现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附录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随着社会的发展，人们的生活节奏加快，心理健康问题逐渐凸显，心理健康教育成为社会关注的焦点。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155" r="915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社会背景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心理健康教育是素质教育的重要组成部分，对于学生的全面发展和成长具有重要意义。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教育背景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990" r="1499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为了全面了解学生的心理健康状况，提高心理健康教育质量，开展心理健康教育普查工作。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工作背景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070" r="3307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通过普查工作，全面了解学生的心理健康状况，发现存在的问题和隐患，为制定针对性的心理健康教育方案提供依据。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提高心理健康教育工作的针对性和有效性，促进学生的心理健康发展，为构建和谐校园和社会作出贡献。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普查工作实施情况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普查对象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全国范围内的中小学生及高校学生。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普查范围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覆盖全国31个省、自治区、直辖市，涉及各级各类学校。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普查对象和范围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125" r="15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采用自编问卷、情景模拟、小组讨论等多种形式进行普查。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先进行试点测试，再全面展开普查，最后汇总分析数据。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普查方法和流程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普查结果概述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针对不同年龄段和学段的学生，普查结果呈现出不同的特点，需要采取相应的措施进行干预和引导。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普查结果显示，大部分学生的心理状态良好，但存在一定比例的学生存在焦虑、抑郁等心理问题。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数据分析与结果呈现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描述性统计分析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因子分析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聚类分析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相关性分析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数据分析方法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对普查数据进行描述性统计分析，包括求和、平均数、中位数、众数等统计指标。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通过因子分析方法，将多个变量归结为少数几个公共因子，以揭示数据背后的结构关系。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根据数据间的相似性进行分类，将相似的对象归为一类，以发现数据中的模式和规律。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分析两个或多个变量之间的关系，确定变量之间的相关程度和方向。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通过数据分析，得出各年级学生心理健康状况的分布情况，包括正常、轻度、中度、重度等不同程度的学生比例。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心理健康状况分布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分析不同心理问题的类型和比例，如焦虑、抑郁、自卑、社交恐惧等。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心理问题类型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分析影响学生心理健康的各种因素，如家庭、学校、社会、个人特质等。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影响因素分析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根据数据分析结果，预测学生心理健康的发展趋势，为制定干预措施提供依据。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发展趋势预测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数据分析结果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60" b="11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结果解读与呈现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结果解读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对数据分析结果进行深入解读，解释数据背后的意义和原因。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结果呈现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采用图表、表格等形式，将数据分析结果进行可视化呈现，以便更直观地展示数据和发现问题。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报告撰写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将数据分析结果整理成一份总结报告，详细阐述普查工作的实施情况、数据分析方法和结果、结论与建议等内容。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https://d.book118.com/876130013002010100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2024-09-23T18:12:31.376</cp:lastPrinted>
  <dcterms:created xsi:type="dcterms:W3CDTF">2024-09-23T10:12:31Z</dcterms:created>
  <dcterms:modified xsi:type="dcterms:W3CDTF">2024-09-23T10:12:33Z</dcterms:modified>
</cp:coreProperties>
</file>