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DC58C4-8C01-4D96-AFCD-9F952A9B8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B0B168-5A41-429A-89A7-1E80BE89D5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DBF5C8-627C-49E8-BA99-10CD6F750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DE85BD-0A8E-446D-BEEF-02960AAC1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A11120-3315-436E-B0ED-9C805CF9A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08F949-F8B6-40E5-AE13-37D8E155C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E2F5F5-2C9C-43C6-9F13-D908504FC1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D24CFE-E3CA-45D0-AE6E-23FF47B45D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0E6DC4-DC3A-4351-8AFC-A2AA3B6565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026D05-7868-4AB3-8874-92DC43485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58D3F4-184A-4250-B724-CDB1304479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6130023141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心理危机评估与认知行为疗法的联系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认知行为疗法简介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认知行为疗法在心理危机干预中应用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案例分析：成功运用CBT解决心理危机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心理危机是指个体在面临重大问题或遭遇重大变化时，由于无法有效应对而产生的心理失衡状态。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心理危机通常具有突发性、紧急性、危险性和不确定性等特点，可能对个体的心理健康和社会功能造成严重影响。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417" r="134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存在性危机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指个体在面对生命意义、价值观和人生目标等深层次问题时产生的心理危机。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发展性危机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指个体在正常成长和发展过程中遇到的重大变化或挑战，如升学、就业、婚姻等。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情境性危机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指由特定事件或情境引发的心理危机，如自然灾害、交通事故、亲人亡故等。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后果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影响因素及后果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可能导致一系列不良后果，包括情绪困扰（如焦虑、抑郁等）、行为问题（如自伤、自杀等）、认知障碍（如注意力不集中、记忆力减退等）以及社会功能受损（如工作学习效率下降、人际关系紧张等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心理危机的发生和发展受到多种因素的影响，包括个体因素（如人格特质、应对方式等）、环境因素（如家庭、学校、社会等）以及事件因素（如事件性质、严重程度等）。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认知行为疗法简介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792" r="1979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CBT基于认知理论，认为人的情绪和行为受到其对事件的解释和评价的影响，而不仅仅是事件本身。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认知理论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CBT也采纳了行为理论，认为通过改变人的行为模式，可以进而改变其情绪和思维方式。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行为理论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CBT强调认知和行为之间的相互作用，通过改变认知和行为模式来减轻症状和解决问题。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认知与行为的互动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CBT基本原理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认知重构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行为激活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暴露疗法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应对技能训练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常用技术与方法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通过识别和纠正错误的思维模式，帮助患者建立更现实、积极的认知方式。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鼓励患者参与愉悦和有意义的活动，以增加积极情绪和减少抑郁症状。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教授患者有效的应对策略和技能，以应对生活中的挑战和压力。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通过逐步暴露患者于恐惧或焦虑的情境，帮助其逐渐适应并克服这些情绪。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CBT适用于多种心理障碍，如抑郁症、焦虑症、强迫症、创伤后应激障碍等。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对于某些严重的精神疾病，如精神分裂症、双相情感障碍的躁狂发作等，CBT可能不是首选治疗方法。此外，对于某些认知能力严重受损的患者，CBT也可能不适用。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31" r="20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适应症与禁忌症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识别危险因素和保护因素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分析个体内部和外部环境中存在的危险因素和保护因素，为制定干预计划提供参考。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个性化和综合性原则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评估过程应充分考虑个体的独特性，综合采用多种评估工具和方法，确保评估结果的准确性和全面性。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确定危机的性质和严重程度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通过评估，明确个体所处的危机状态，如急性应激反应、创伤后应激障碍等，为后续治疗提供依据。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4472" r="14472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心理测验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如症状自评量表、抑郁自评量表等，用于量化评估个体的心理症状。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临床访谈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通过与个体进行深入交谈，了解其主观感受、情绪状态、思维过程等，为评估提供重要信息。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通过观察个体的行为表现、情绪反应等，了解其心理状况。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常用评估工具介绍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https://d.book118.com/876130023141010041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2024-09-08T13:53:29.815</cp:lastPrinted>
  <dcterms:created xsi:type="dcterms:W3CDTF">2024-09-08T05:53:29Z</dcterms:created>
  <dcterms:modified xsi:type="dcterms:W3CDTF">2024-09-08T05:53:31Z</dcterms:modified>
</cp:coreProperties>
</file>