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KNPUH+MS-UIGothic"/>
      <p:regular r:id="rId19"/>
    </p:embeddedFont>
    <p:embeddedFont>
      <p:font typeface="FWKNKK+QPDSBR+ArialMT"/>
      <p:regular r:id="rId20"/>
    </p:embeddedFont>
    <p:embeddedFont>
      <p:font typeface="BPRUME+VAJJWM+MicrosoftYaHei"/>
      <p:regular r:id="rId21"/>
    </p:embeddedFont>
    <p:embeddedFont>
      <p:font typeface="FVHDBH+UUAHTT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15C0F-116F-4F9F-8757-1CFA518CD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C7B24-4301-4A5F-95B9-069271493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53CB-301C-42CA-A998-D5D551CF9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D4ED8-DA11-445E-A251-7DE6235C0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B471E-23C1-4045-8AA1-1D276379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B988D-D4C4-4B5C-BAAB-93D27C00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BD376-DC63-452F-9AEE-CE9197D48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C9E7-6945-4864-A25B-90E33515E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A51C0-B9DB-4818-84AD-BDD7AA390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EAA6D-3594-403E-9BA6-A49205EB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D188D-6D81-4C2C-8E53-F2CA4A4BB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00550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67100" y="200548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MKNPUH+MS-UIGothic"/>
                <a:cs typeface="MKNPUH+MS-UIGothic"/>
              </a:rPr>
              <a:t>消防安全漫画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MKNPUH+MS-UIGothic"/>
                <a:cs typeface="MKNPU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消防安全基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BPRUME+VAJJWM+MicrosoftYaHei"/>
                <a:cs typeface="BPRUME+VAJJW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消防安全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KNPUH+MS-UIGothic"/>
                <a:cs typeface="MKNPUH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3404537" cy="1880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消防安全宣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与教育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消防安全意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习惯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FWKNKK+QPDSBR+ArialMT"/>
                <a:cs typeface="FWKNKK+QPDS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KNPUH+MS-UIGothic"/>
                <a:cs typeface="MKNPUH+MS-UIGothic"/>
              </a:rPr>
              <a:t>消防安全案例分析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FVHDBH+UUAHTT+MicrosoftYaHei-Bold"/>
                <a:cs typeface="FVHDBH+UUAHT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消防安全基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什么是火灾？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PRUME+VAJJWM+MicrosoftYaHei"/>
                <a:cs typeface="BPRUME+VAJJW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PRUME+VAJJWM+MicrosoftYaHei"/>
                <a:cs typeface="BPRUME+VAJJW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PRUME+VAJJWM+MicrosoftYaHei"/>
                <a:cs typeface="BPRUME+VAJJW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PRUME+VAJJWM+MicrosoftYaHei"/>
                <a:cs typeface="BPRUME+VAJJW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火灾是指失去控制的燃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所造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火灾通常由可燃物、氧气和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量三个因素相互作用而引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可燃物包括木材、石油、天然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气等物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，而氧气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是大气中</a:t>
            </a:r>
          </a:p>
          <a:p>
            <a:pPr marL="60007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的主要成分。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当可燃物达到一定的温度和氧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气接触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，就会引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，从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生火灾。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687194" y="549895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KNPUH+MS-UIGothic"/>
                <a:cs typeface="MKNPUH+MS-UIGothic"/>
              </a:rPr>
              <a:t>成的灾害。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火灾的危害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烧毁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房屋、工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厂、森林等物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造成巨大的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失。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境造成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破坏，如森林火灾会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破坏生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平衡，影响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火灾会威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的生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命安全，因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火灾会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物，甚至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致死亡。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火灾的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防火灾需要从多个方面入手，包括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控制可燃物、消除火源、降低氧气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 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度等。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在生活中，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注意不要乱扔烟蒂、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火柴等易燃物品，避免在易燃物附近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使用明火。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家庭和企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安装烟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雾报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警器，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理火灾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此外，定期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行消防演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和培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高人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的消防安全意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和技能也是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防火灾的重要措施。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FVHDBH+UUAHTT+MicrosoftYaHei-Bold"/>
                <a:cs typeface="FVHDBH+UUAHT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火灾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制定火灾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案的重要性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确保在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急情况下有明确的行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划，减少人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制定火灾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案的步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84836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分析潜在的火灾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策略；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确定逃生路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4.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行演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不同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所的火灾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AF79DE"/>
                </a:solidFill>
                <a:latin typeface="MKNPUH+MS-UIGothic"/>
                <a:cs typeface="MKNPUH+MS-UIGothic"/>
              </a:rPr>
              <a:t>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786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所的特点，制定相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的火灾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案，例如家庭、学校、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所等。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火灾逃生技巧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MKNPUH+MS-UIGothic"/>
                <a:cs typeface="MKNPUH+MS-UIGothic"/>
              </a:rPr>
              <a:t>火灾逃生的原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保持冷静，迅速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警，并按照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案指引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逃生。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MKNPUH+MS-UIGothic"/>
                <a:cs typeface="MKNPUH+MS-UIGothic"/>
              </a:rPr>
              <a:t>火灾逃生的技巧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471321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，用湿毛巾堵塞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门缝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安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全通道，如楼梯、疏散通道；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避免乘坐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梯；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4.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在安全地点等待救援。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MKNPUH+MS-UIGothic"/>
                <a:cs typeface="MKNPUH+MS-UIGothic"/>
              </a:rPr>
              <a:t>火灾逃生中的注意事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424326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不要惊慌失措；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试图抢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物；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要重返火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的种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36489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火器材、消防栓、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44105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的正确使用方法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43401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使用方法；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检查设备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的完好性；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急情况下能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6175" y="3997697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速找到并使用。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5490" y="489946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AF79DE"/>
                </a:solidFill>
                <a:latin typeface="MKNPUH+MS-UIGothic"/>
                <a:cs typeface="MKNPUH+MS-UIGothic"/>
              </a:rPr>
              <a:t>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55490" y="5394063"/>
            <a:ext cx="64340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行安全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存放在明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且易于取用的地方；</a:t>
            </a:r>
            <a:r>
              <a:rPr sz="1500">
                <a:solidFill>
                  <a:srgbClr val="000000"/>
                </a:solidFill>
                <a:latin typeface="BPRUME+VAJJWM+MicrosoftYaHei"/>
                <a:cs typeface="BPRUME+VAJJWM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坏或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FVHDBH+UUAHTT+MicrosoftYaHei-Bold"/>
                <a:cs typeface="FVHDBH+UUAHT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消防安全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MKNPUH+MS-UIGothic"/>
                <a:cs typeface="MKNPUH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家庭消防安全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HDBH+UUAHTT+MicrosoftYaHei-Bold"/>
                <a:cs typeface="FVHDBH+UUAHT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AF79DE"/>
                </a:solidFill>
                <a:latin typeface="MKNPUH+MS-UIGothic"/>
                <a:cs typeface="MKNPUH+MS-UIGothic"/>
              </a:rPr>
              <a:t>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KNPUH+MS-UIGothic"/>
                <a:cs typeface="MKNPUH+MS-UIGothic"/>
              </a:rPr>
              <a:t>安全出口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AF79DE"/>
                </a:solidFill>
                <a:latin typeface="MKNPUH+MS-UIGothic"/>
                <a:cs typeface="MKNPUH+MS-UIGothic"/>
              </a:rPr>
              <a:t>火器使用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家庭中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检查电线电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器，确保燃气管道无泄漏，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避免使用明火，及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清理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厨房油烟等。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急疏散路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确保在火灾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迅速撤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火器，并学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会正确使用。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学校消防安全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AF79DE"/>
                </a:solidFill>
                <a:latin typeface="MKNPUH+MS-UIGothic"/>
                <a:cs typeface="MKNPUH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紧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急疏散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灭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火器使用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学校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检查电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确保消防通道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通，禁止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学生携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易燃易爆物品，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火源管控等。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学校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制定火灾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急疏散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案，并定期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生熟悉逃生路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学校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火器，并教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生正确使用方法。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公共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MKNPUH+MS-UIGothic"/>
                <a:cs typeface="MKNPUH+MS-UIGothic"/>
              </a:rPr>
              <a:t>所消防安全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安全出口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应标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明安全出口方向，确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保在火灾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迅速撤离。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火灾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AF79DE"/>
                </a:solidFill>
                <a:latin typeface="MKNPUH+MS-UIGothic"/>
                <a:cs typeface="MKNPUH+MS-UIGothic"/>
              </a:rPr>
              <a:t>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应设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置防火分隔，确保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消防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施完好有效，禁止吸烟等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灭</a:t>
            </a:r>
            <a:r>
              <a:rPr sz="2300" spc="25">
                <a:solidFill>
                  <a:srgbClr val="AF79DE"/>
                </a:solidFill>
                <a:latin typeface="MKNPUH+MS-UIGothic"/>
                <a:cs typeface="MKNPUH+MS-UIGothic"/>
              </a:rPr>
              <a:t>火器使用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备灭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火器，并教会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MKNPUH+MS-UIGothic"/>
                <a:cs typeface="MKNPUH+MS-UIGothic"/>
              </a:rPr>
              <a:t>客正确使用方法。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https://d.book118.com/876130055041010054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MKNPUH+MS-UIGothic</vt:lpstr>
      <vt:lpstr>SimSun</vt:lpstr>
      <vt:lpstr>FWKNKK+QPDSBR+ArialMT</vt:lpstr>
      <vt:lpstr>Times New Roman</vt:lpstr>
      <vt:lpstr>BPRUME+VAJJWM+MicrosoftYaHei</vt:lpstr>
      <vt:lpstr>FVHDBH+UUAHTT+MicrosoftYaHei-Bold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2024-09-21T06:54:32.689</cp:lastPrinted>
  <dcterms:created xsi:type="dcterms:W3CDTF">2024-09-20T22:54:32Z</dcterms:created>
  <dcterms:modified xsi:type="dcterms:W3CDTF">2024-09-20T22:54:33Z</dcterms:modified>
</cp:coreProperties>
</file>